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8"/>
  </p:notesMasterIdLst>
  <p:sldIdLst>
    <p:sldId id="257" r:id="rId7"/>
    <p:sldId id="264" r:id="rId8"/>
    <p:sldId id="258" r:id="rId9"/>
    <p:sldId id="259" r:id="rId10"/>
    <p:sldId id="260" r:id="rId11"/>
    <p:sldId id="261" r:id="rId12"/>
    <p:sldId id="262" r:id="rId13"/>
    <p:sldId id="263" r:id="rId14"/>
    <p:sldId id="267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914" autoAdjust="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image" Target="../media/image5.png"/><Relationship Id="rId4" Type="http://schemas.openxmlformats.org/officeDocument/2006/relationships/image" Target="../media/image8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image" Target="../media/image5.png"/><Relationship Id="rId4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957648-D7E5-4185-8A52-12F0C387E1E2}" type="doc">
      <dgm:prSet loTypeId="urn:microsoft.com/office/officeart/2005/8/layout/h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AU"/>
        </a:p>
      </dgm:t>
    </dgm:pt>
    <dgm:pt modelId="{A8720194-9BAE-4670-82D7-C86C8B206D19}">
      <dgm:prSet phldrT="[Text]" custT="1"/>
      <dgm:spPr/>
      <dgm:t>
        <a:bodyPr/>
        <a:lstStyle/>
        <a:p>
          <a:r>
            <a:rPr lang="en-AU" sz="2000" dirty="0" smtClean="0"/>
            <a:t> 2000 – Established (Ralph)</a:t>
          </a:r>
          <a:endParaRPr lang="en-AU" sz="2000" dirty="0"/>
        </a:p>
      </dgm:t>
    </dgm:pt>
    <dgm:pt modelId="{F25B6432-58B3-4AE4-AC21-5ABCF498EC00}" type="parTrans" cxnId="{2C1129AA-CD06-45CD-80C3-E760596CC03B}">
      <dgm:prSet/>
      <dgm:spPr/>
      <dgm:t>
        <a:bodyPr/>
        <a:lstStyle/>
        <a:p>
          <a:endParaRPr lang="en-AU" sz="2000"/>
        </a:p>
      </dgm:t>
    </dgm:pt>
    <dgm:pt modelId="{520E38DB-FED6-4C7D-B0BB-D5C3CC6F63E3}" type="sibTrans" cxnId="{2C1129AA-CD06-45CD-80C3-E760596CC03B}">
      <dgm:prSet/>
      <dgm:spPr/>
      <dgm:t>
        <a:bodyPr/>
        <a:lstStyle/>
        <a:p>
          <a:endParaRPr lang="en-AU" sz="2000"/>
        </a:p>
      </dgm:t>
    </dgm:pt>
    <dgm:pt modelId="{26AE4D79-826B-4B99-8623-83E4A91DA42E}">
      <dgm:prSet phldrT="[Text]" custT="1"/>
      <dgm:spPr/>
      <dgm:t>
        <a:bodyPr/>
        <a:lstStyle/>
        <a:p>
          <a:r>
            <a:rPr lang="en-AU" sz="2000" dirty="0" smtClean="0"/>
            <a:t> Mid 2000s to 2014</a:t>
          </a:r>
          <a:endParaRPr lang="en-AU" sz="2000" dirty="0"/>
        </a:p>
      </dgm:t>
    </dgm:pt>
    <dgm:pt modelId="{39B9C255-8574-427F-93CD-C8FB5C8E32CF}" type="parTrans" cxnId="{F5D79B2A-BBC8-41B8-9B60-03C79E3C7AFF}">
      <dgm:prSet/>
      <dgm:spPr/>
      <dgm:t>
        <a:bodyPr/>
        <a:lstStyle/>
        <a:p>
          <a:endParaRPr lang="en-AU" sz="2000"/>
        </a:p>
      </dgm:t>
    </dgm:pt>
    <dgm:pt modelId="{A8B979F6-37CE-4AB1-AD47-F63807DD6A24}" type="sibTrans" cxnId="{F5D79B2A-BBC8-41B8-9B60-03C79E3C7AFF}">
      <dgm:prSet/>
      <dgm:spPr/>
      <dgm:t>
        <a:bodyPr/>
        <a:lstStyle/>
        <a:p>
          <a:endParaRPr lang="en-AU" sz="2000"/>
        </a:p>
      </dgm:t>
    </dgm:pt>
    <dgm:pt modelId="{53F3DC4C-9661-4D0F-BB8F-9BBFD8ED9775}">
      <dgm:prSet phldrT="[Text]" custT="1"/>
      <dgm:spPr/>
      <dgm:t>
        <a:bodyPr/>
        <a:lstStyle/>
        <a:p>
          <a:r>
            <a:rPr lang="en-AU" sz="2000" dirty="0" smtClean="0"/>
            <a:t>In-depth reviews</a:t>
          </a:r>
          <a:endParaRPr lang="en-AU" sz="2000" dirty="0"/>
        </a:p>
      </dgm:t>
    </dgm:pt>
    <dgm:pt modelId="{7E8EFC0D-ED09-4CA7-8FD6-57E8B5F2E194}" type="parTrans" cxnId="{BFA22861-2C36-4438-829A-6EF82349FC4B}">
      <dgm:prSet/>
      <dgm:spPr/>
      <dgm:t>
        <a:bodyPr/>
        <a:lstStyle/>
        <a:p>
          <a:endParaRPr lang="en-AU" sz="2000"/>
        </a:p>
      </dgm:t>
    </dgm:pt>
    <dgm:pt modelId="{294BB7E9-CB93-41C4-B7FE-50705F43A38C}" type="sibTrans" cxnId="{BFA22861-2C36-4438-829A-6EF82349FC4B}">
      <dgm:prSet/>
      <dgm:spPr/>
      <dgm:t>
        <a:bodyPr/>
        <a:lstStyle/>
        <a:p>
          <a:endParaRPr lang="en-AU" sz="2000"/>
        </a:p>
      </dgm:t>
    </dgm:pt>
    <dgm:pt modelId="{B58A1A46-BB9F-4765-96D7-F014AE7CF13A}">
      <dgm:prSet phldrT="[Text]" custT="1"/>
      <dgm:spPr/>
      <dgm:t>
        <a:bodyPr/>
        <a:lstStyle/>
        <a:p>
          <a:r>
            <a:rPr lang="en-AU" sz="2000" dirty="0" smtClean="0"/>
            <a:t> </a:t>
          </a:r>
          <a:r>
            <a:rPr lang="en-AU" sz="2000" b="1" dirty="0" smtClean="0"/>
            <a:t>2015 and beyond</a:t>
          </a:r>
          <a:endParaRPr lang="en-AU" sz="2000" b="1" dirty="0"/>
        </a:p>
      </dgm:t>
    </dgm:pt>
    <dgm:pt modelId="{94DBDA41-B9BF-4C3C-8520-991B97F02EBC}" type="parTrans" cxnId="{2EB6B243-0BFB-4E66-8062-06D086850D0E}">
      <dgm:prSet/>
      <dgm:spPr/>
      <dgm:t>
        <a:bodyPr/>
        <a:lstStyle/>
        <a:p>
          <a:endParaRPr lang="en-AU" sz="2000"/>
        </a:p>
      </dgm:t>
    </dgm:pt>
    <dgm:pt modelId="{CF1B85C9-7E12-4692-B350-A4CD71EAD9C1}" type="sibTrans" cxnId="{2EB6B243-0BFB-4E66-8062-06D086850D0E}">
      <dgm:prSet/>
      <dgm:spPr/>
      <dgm:t>
        <a:bodyPr/>
        <a:lstStyle/>
        <a:p>
          <a:endParaRPr lang="en-AU" sz="2000"/>
        </a:p>
      </dgm:t>
    </dgm:pt>
    <dgm:pt modelId="{7E9098A6-FDB4-4E43-8BE2-B8B22A85E674}">
      <dgm:prSet phldrT="[Text]" custT="1"/>
      <dgm:spPr/>
      <dgm:t>
        <a:bodyPr/>
        <a:lstStyle/>
        <a:p>
          <a:r>
            <a:rPr lang="en-AU" sz="2000" b="1" dirty="0" smtClean="0"/>
            <a:t>‘Real-time’ policy advice on higher-level issues (trusted adviser)</a:t>
          </a:r>
          <a:endParaRPr lang="en-AU" sz="2000" b="1" dirty="0"/>
        </a:p>
      </dgm:t>
    </dgm:pt>
    <dgm:pt modelId="{64AC1B14-C0C2-464A-A306-BF1F3C0C760D}" type="parTrans" cxnId="{05D173A5-21B5-4232-AB28-52C04920FFA3}">
      <dgm:prSet/>
      <dgm:spPr/>
      <dgm:t>
        <a:bodyPr/>
        <a:lstStyle/>
        <a:p>
          <a:endParaRPr lang="en-AU" sz="2000"/>
        </a:p>
      </dgm:t>
    </dgm:pt>
    <dgm:pt modelId="{75120434-1A74-4BBA-BC9E-DAFD26E16543}" type="sibTrans" cxnId="{05D173A5-21B5-4232-AB28-52C04920FFA3}">
      <dgm:prSet/>
      <dgm:spPr/>
      <dgm:t>
        <a:bodyPr/>
        <a:lstStyle/>
        <a:p>
          <a:endParaRPr lang="en-AU" sz="2000"/>
        </a:p>
      </dgm:t>
    </dgm:pt>
    <dgm:pt modelId="{DD89DD17-BCC4-494B-8CE1-C3CABB4704B7}">
      <dgm:prSet phldrT="[Text]" custT="1"/>
      <dgm:spPr/>
      <dgm:t>
        <a:bodyPr/>
        <a:lstStyle/>
        <a:p>
          <a:r>
            <a:rPr lang="en-AU" sz="2000" dirty="0" smtClean="0"/>
            <a:t>Systemic issues</a:t>
          </a:r>
          <a:endParaRPr lang="en-AU" sz="2000" dirty="0"/>
        </a:p>
      </dgm:t>
    </dgm:pt>
    <dgm:pt modelId="{76494913-8F01-4BA2-9CF2-35BEF9CEA01D}" type="parTrans" cxnId="{400E741E-98D6-4EAD-B87D-9F02A3D9B11A}">
      <dgm:prSet/>
      <dgm:spPr/>
      <dgm:t>
        <a:bodyPr/>
        <a:lstStyle/>
        <a:p>
          <a:endParaRPr lang="en-AU" sz="2000"/>
        </a:p>
      </dgm:t>
    </dgm:pt>
    <dgm:pt modelId="{67E33E28-A7E3-4F04-A5F5-D57621D5C90F}" type="sibTrans" cxnId="{400E741E-98D6-4EAD-B87D-9F02A3D9B11A}">
      <dgm:prSet/>
      <dgm:spPr/>
      <dgm:t>
        <a:bodyPr/>
        <a:lstStyle/>
        <a:p>
          <a:endParaRPr lang="en-AU" sz="2000"/>
        </a:p>
      </dgm:t>
    </dgm:pt>
    <dgm:pt modelId="{D9941149-F91E-E34B-A0EE-C4B85DFFD219}">
      <dgm:prSet phldrT="[Text]" custT="1"/>
      <dgm:spPr/>
      <dgm:t>
        <a:bodyPr/>
        <a:lstStyle/>
        <a:p>
          <a:r>
            <a:rPr lang="en-AU" sz="2000" b="1" dirty="0" smtClean="0"/>
            <a:t>Broader business &amp; community consultation</a:t>
          </a:r>
          <a:endParaRPr lang="en-AU" sz="2000" b="1" dirty="0"/>
        </a:p>
      </dgm:t>
    </dgm:pt>
    <dgm:pt modelId="{1786118F-0947-7A45-B6FA-0A04DD841743}" type="parTrans" cxnId="{9B5C1A2F-8C15-5A45-8E81-5195B97CF7DD}">
      <dgm:prSet/>
      <dgm:spPr/>
      <dgm:t>
        <a:bodyPr/>
        <a:lstStyle/>
        <a:p>
          <a:endParaRPr lang="en-US" sz="2000"/>
        </a:p>
      </dgm:t>
    </dgm:pt>
    <dgm:pt modelId="{C09F264A-0B11-CF4F-B361-EFDAF8DAFA97}" type="sibTrans" cxnId="{9B5C1A2F-8C15-5A45-8E81-5195B97CF7DD}">
      <dgm:prSet/>
      <dgm:spPr/>
      <dgm:t>
        <a:bodyPr/>
        <a:lstStyle/>
        <a:p>
          <a:endParaRPr lang="en-US" sz="2000"/>
        </a:p>
      </dgm:t>
    </dgm:pt>
    <dgm:pt modelId="{906E0F6C-D8D6-AC44-8EF6-D456CBB240BD}">
      <dgm:prSet phldrT="[Text]" custT="1"/>
      <dgm:spPr/>
      <dgm:t>
        <a:bodyPr/>
        <a:lstStyle/>
        <a:p>
          <a:r>
            <a:rPr lang="en-AU" sz="2000" dirty="0" smtClean="0"/>
            <a:t>Business and community perspective</a:t>
          </a:r>
          <a:endParaRPr lang="en-AU" sz="2000" dirty="0"/>
        </a:p>
      </dgm:t>
    </dgm:pt>
    <dgm:pt modelId="{5C1B422B-A454-7745-9A64-E0781A2D9D08}" type="parTrans" cxnId="{D07BC74D-94C2-B345-A0D3-FF07B1A1505F}">
      <dgm:prSet/>
      <dgm:spPr/>
      <dgm:t>
        <a:bodyPr/>
        <a:lstStyle/>
        <a:p>
          <a:endParaRPr lang="en-US" sz="2000"/>
        </a:p>
      </dgm:t>
    </dgm:pt>
    <dgm:pt modelId="{B1C9C22E-E1D5-2B45-A12A-C04B47ACB25E}" type="sibTrans" cxnId="{D07BC74D-94C2-B345-A0D3-FF07B1A1505F}">
      <dgm:prSet/>
      <dgm:spPr/>
      <dgm:t>
        <a:bodyPr/>
        <a:lstStyle/>
        <a:p>
          <a:endParaRPr lang="en-US" sz="2000"/>
        </a:p>
      </dgm:t>
    </dgm:pt>
    <dgm:pt modelId="{92CFA088-4D25-E24A-8235-D1BE16ED3A8E}">
      <dgm:prSet phldrT="[Text]" custT="1"/>
      <dgm:spPr/>
      <dgm:t>
        <a:bodyPr/>
        <a:lstStyle/>
        <a:p>
          <a:r>
            <a:rPr lang="en-AU" sz="2000" dirty="0" smtClean="0"/>
            <a:t>Coordinated integrated tax system design</a:t>
          </a:r>
          <a:endParaRPr lang="en-AU" sz="2000" dirty="0"/>
        </a:p>
      </dgm:t>
    </dgm:pt>
    <dgm:pt modelId="{A4A0FADE-328F-354E-8B3A-0FA7F3747AEE}" type="parTrans" cxnId="{15E349AC-2211-A840-8F33-E1A8B838C1DD}">
      <dgm:prSet/>
      <dgm:spPr/>
      <dgm:t>
        <a:bodyPr/>
        <a:lstStyle/>
        <a:p>
          <a:endParaRPr lang="en-US" sz="2000"/>
        </a:p>
      </dgm:t>
    </dgm:pt>
    <dgm:pt modelId="{F00EC061-6A14-C54A-8558-DEE9D9E7F8EB}" type="sibTrans" cxnId="{15E349AC-2211-A840-8F33-E1A8B838C1DD}">
      <dgm:prSet/>
      <dgm:spPr/>
      <dgm:t>
        <a:bodyPr/>
        <a:lstStyle/>
        <a:p>
          <a:endParaRPr lang="en-US" sz="2000"/>
        </a:p>
      </dgm:t>
    </dgm:pt>
    <dgm:pt modelId="{FDD2D667-1F0B-D544-AC3E-B8E1597F5BD5}">
      <dgm:prSet phldrT="[Text]" custT="1"/>
      <dgm:spPr/>
      <dgm:t>
        <a:bodyPr/>
        <a:lstStyle/>
        <a:p>
          <a:r>
            <a:rPr lang="en-AU" sz="2000" dirty="0" smtClean="0"/>
            <a:t>Technical and post-implementation reviews</a:t>
          </a:r>
          <a:endParaRPr lang="en-AU" sz="2000" dirty="0"/>
        </a:p>
      </dgm:t>
    </dgm:pt>
    <dgm:pt modelId="{3C2F75C0-E549-1545-8509-0A317C8D3625}" type="parTrans" cxnId="{F6C93581-1E9B-6340-B757-2A7DB3132E79}">
      <dgm:prSet/>
      <dgm:spPr/>
      <dgm:t>
        <a:bodyPr/>
        <a:lstStyle/>
        <a:p>
          <a:endParaRPr lang="en-US" sz="2000"/>
        </a:p>
      </dgm:t>
    </dgm:pt>
    <dgm:pt modelId="{77E2CE10-EE7D-524B-B6CD-7792E14E4908}" type="sibTrans" cxnId="{F6C93581-1E9B-6340-B757-2A7DB3132E79}">
      <dgm:prSet/>
      <dgm:spPr/>
      <dgm:t>
        <a:bodyPr/>
        <a:lstStyle/>
        <a:p>
          <a:endParaRPr lang="en-US" sz="2000"/>
        </a:p>
      </dgm:t>
    </dgm:pt>
    <dgm:pt modelId="{110BDE10-C102-4578-A64A-F1BD8D0E796F}" type="pres">
      <dgm:prSet presAssocID="{3E957648-D7E5-4185-8A52-12F0C387E1E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1452512B-21BF-4650-B6EC-68289EAA0A70}" type="pres">
      <dgm:prSet presAssocID="{3E957648-D7E5-4185-8A52-12F0C387E1E2}" presName="tSp" presStyleCnt="0"/>
      <dgm:spPr/>
      <dgm:t>
        <a:bodyPr/>
        <a:lstStyle/>
        <a:p>
          <a:endParaRPr lang="en-US"/>
        </a:p>
      </dgm:t>
    </dgm:pt>
    <dgm:pt modelId="{8CFBDDA5-AC23-4C76-BDF1-C6E1BE615D30}" type="pres">
      <dgm:prSet presAssocID="{3E957648-D7E5-4185-8A52-12F0C387E1E2}" presName="bSp" presStyleCnt="0"/>
      <dgm:spPr/>
      <dgm:t>
        <a:bodyPr/>
        <a:lstStyle/>
        <a:p>
          <a:endParaRPr lang="en-US"/>
        </a:p>
      </dgm:t>
    </dgm:pt>
    <dgm:pt modelId="{D2176FCE-8582-485A-B68B-94A53FF1A3F6}" type="pres">
      <dgm:prSet presAssocID="{3E957648-D7E5-4185-8A52-12F0C387E1E2}" presName="process" presStyleCnt="0"/>
      <dgm:spPr/>
      <dgm:t>
        <a:bodyPr/>
        <a:lstStyle/>
        <a:p>
          <a:endParaRPr lang="en-US"/>
        </a:p>
      </dgm:t>
    </dgm:pt>
    <dgm:pt modelId="{2FE59FA4-7027-4205-9DFF-CFC778FBD736}" type="pres">
      <dgm:prSet presAssocID="{A8720194-9BAE-4670-82D7-C86C8B206D19}" presName="composite1" presStyleCnt="0"/>
      <dgm:spPr/>
      <dgm:t>
        <a:bodyPr/>
        <a:lstStyle/>
        <a:p>
          <a:endParaRPr lang="en-US"/>
        </a:p>
      </dgm:t>
    </dgm:pt>
    <dgm:pt modelId="{AFFC4194-DEFE-49C3-A1D1-F1B4DF40E3AB}" type="pres">
      <dgm:prSet presAssocID="{A8720194-9BAE-4670-82D7-C86C8B206D19}" presName="dummyNode1" presStyleLbl="node1" presStyleIdx="0" presStyleCnt="3"/>
      <dgm:spPr/>
      <dgm:t>
        <a:bodyPr/>
        <a:lstStyle/>
        <a:p>
          <a:endParaRPr lang="en-US"/>
        </a:p>
      </dgm:t>
    </dgm:pt>
    <dgm:pt modelId="{76280468-36A3-4477-A6FE-9EEEBCBF8F93}" type="pres">
      <dgm:prSet presAssocID="{A8720194-9BAE-4670-82D7-C86C8B206D19}" presName="childNode1" presStyleLbl="bgAcc1" presStyleIdx="0" presStyleCnt="3" custScaleY="13593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E7C373B-90C1-4DFA-9F77-645BDF2C759F}" type="pres">
      <dgm:prSet presAssocID="{A8720194-9BAE-4670-82D7-C86C8B206D19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750023A-3B7D-4E09-8E37-516CBD267985}" type="pres">
      <dgm:prSet presAssocID="{A8720194-9BAE-4670-82D7-C86C8B206D19}" presName="parentNode1" presStyleLbl="node1" presStyleIdx="0" presStyleCnt="3" custScaleY="116251" custLinFactNeighborX="-20941" custLinFactNeighborY="80213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15FB289-A2AB-43A2-9EE1-8490EA12CB70}" type="pres">
      <dgm:prSet presAssocID="{A8720194-9BAE-4670-82D7-C86C8B206D19}" presName="connSite1" presStyleCnt="0"/>
      <dgm:spPr/>
      <dgm:t>
        <a:bodyPr/>
        <a:lstStyle/>
        <a:p>
          <a:endParaRPr lang="en-US"/>
        </a:p>
      </dgm:t>
    </dgm:pt>
    <dgm:pt modelId="{CAECAD33-0FEE-4819-9106-FEB7F9DA50E5}" type="pres">
      <dgm:prSet presAssocID="{520E38DB-FED6-4C7D-B0BB-D5C3CC6F63E3}" presName="Name9" presStyleLbl="sibTrans2D1" presStyleIdx="0" presStyleCnt="2"/>
      <dgm:spPr/>
      <dgm:t>
        <a:bodyPr/>
        <a:lstStyle/>
        <a:p>
          <a:endParaRPr lang="en-AU"/>
        </a:p>
      </dgm:t>
    </dgm:pt>
    <dgm:pt modelId="{1AF838F0-D0AF-4580-96B3-A916AE5DEA55}" type="pres">
      <dgm:prSet presAssocID="{26AE4D79-826B-4B99-8623-83E4A91DA42E}" presName="composite2" presStyleCnt="0"/>
      <dgm:spPr/>
      <dgm:t>
        <a:bodyPr/>
        <a:lstStyle/>
        <a:p>
          <a:endParaRPr lang="en-US"/>
        </a:p>
      </dgm:t>
    </dgm:pt>
    <dgm:pt modelId="{0CACC996-C147-4C8B-B052-475691CAB344}" type="pres">
      <dgm:prSet presAssocID="{26AE4D79-826B-4B99-8623-83E4A91DA42E}" presName="dummyNode2" presStyleLbl="node1" presStyleIdx="0" presStyleCnt="3"/>
      <dgm:spPr/>
      <dgm:t>
        <a:bodyPr/>
        <a:lstStyle/>
        <a:p>
          <a:endParaRPr lang="en-US"/>
        </a:p>
      </dgm:t>
    </dgm:pt>
    <dgm:pt modelId="{F1E9E4D2-9C2C-4048-9B29-B78FD8763DDD}" type="pres">
      <dgm:prSet presAssocID="{26AE4D79-826B-4B99-8623-83E4A91DA42E}" presName="childNode2" presStyleLbl="bgAcc1" presStyleIdx="1" presStyleCnt="3" custScaleY="13593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DEEC98D-96EE-40A6-A743-D237D97472CE}" type="pres">
      <dgm:prSet presAssocID="{26AE4D79-826B-4B99-8623-83E4A91DA42E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755B1C4-0FB8-4108-B3C8-BF449CA18F72}" type="pres">
      <dgm:prSet presAssocID="{26AE4D79-826B-4B99-8623-83E4A91DA42E}" presName="parentNode2" presStyleLbl="node1" presStyleIdx="1" presStyleCnt="3" custScaleY="116251" custLinFactNeighborX="-16247" custLinFactNeighborY="-27468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9C16D58-09D8-409C-B7F8-6BFBBB0527CC}" type="pres">
      <dgm:prSet presAssocID="{26AE4D79-826B-4B99-8623-83E4A91DA42E}" presName="connSite2" presStyleCnt="0"/>
      <dgm:spPr/>
      <dgm:t>
        <a:bodyPr/>
        <a:lstStyle/>
        <a:p>
          <a:endParaRPr lang="en-US"/>
        </a:p>
      </dgm:t>
    </dgm:pt>
    <dgm:pt modelId="{7A2BE9DF-6C75-4B8A-8B21-0369D717563C}" type="pres">
      <dgm:prSet presAssocID="{A8B979F6-37CE-4AB1-AD47-F63807DD6A24}" presName="Name18" presStyleLbl="sibTrans2D1" presStyleIdx="1" presStyleCnt="2"/>
      <dgm:spPr/>
      <dgm:t>
        <a:bodyPr/>
        <a:lstStyle/>
        <a:p>
          <a:endParaRPr lang="en-AU"/>
        </a:p>
      </dgm:t>
    </dgm:pt>
    <dgm:pt modelId="{B5606832-8459-4B17-9E0A-14031A13D95E}" type="pres">
      <dgm:prSet presAssocID="{B58A1A46-BB9F-4765-96D7-F014AE7CF13A}" presName="composite1" presStyleCnt="0"/>
      <dgm:spPr/>
      <dgm:t>
        <a:bodyPr/>
        <a:lstStyle/>
        <a:p>
          <a:endParaRPr lang="en-US"/>
        </a:p>
      </dgm:t>
    </dgm:pt>
    <dgm:pt modelId="{00A03B1A-A769-44E3-8EB3-50C3C57F1403}" type="pres">
      <dgm:prSet presAssocID="{B58A1A46-BB9F-4765-96D7-F014AE7CF13A}" presName="dummyNode1" presStyleLbl="node1" presStyleIdx="1" presStyleCnt="3"/>
      <dgm:spPr/>
      <dgm:t>
        <a:bodyPr/>
        <a:lstStyle/>
        <a:p>
          <a:endParaRPr lang="en-US"/>
        </a:p>
      </dgm:t>
    </dgm:pt>
    <dgm:pt modelId="{E56BE487-C4F9-491E-94E5-324B63812D62}" type="pres">
      <dgm:prSet presAssocID="{B58A1A46-BB9F-4765-96D7-F014AE7CF13A}" presName="childNode1" presStyleLbl="bgAcc1" presStyleIdx="2" presStyleCnt="3" custScaleX="104867" custScaleY="16109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CF5900E-8249-4081-83E3-5206BA092E7A}" type="pres">
      <dgm:prSet presAssocID="{B58A1A46-BB9F-4765-96D7-F014AE7CF13A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7EC9745-2DE1-41C3-BC0E-EC6E0108D2A6}" type="pres">
      <dgm:prSet presAssocID="{B58A1A46-BB9F-4765-96D7-F014AE7CF13A}" presName="parentNode1" presStyleLbl="node1" presStyleIdx="2" presStyleCnt="3" custScaleY="116251" custLinFactNeighborX="-15137" custLinFactNeighborY="98133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DAAC82D-66A3-47FB-8BE9-EDE9FD4585E8}" type="pres">
      <dgm:prSet presAssocID="{B58A1A46-BB9F-4765-96D7-F014AE7CF13A}" presName="connSite1" presStyleCnt="0"/>
      <dgm:spPr/>
      <dgm:t>
        <a:bodyPr/>
        <a:lstStyle/>
        <a:p>
          <a:endParaRPr lang="en-US"/>
        </a:p>
      </dgm:t>
    </dgm:pt>
  </dgm:ptLst>
  <dgm:cxnLst>
    <dgm:cxn modelId="{EAFD7E84-1A04-4517-BE54-918B04755E64}" type="presOf" srcId="{520E38DB-FED6-4C7D-B0BB-D5C3CC6F63E3}" destId="{CAECAD33-0FEE-4819-9106-FEB7F9DA50E5}" srcOrd="0" destOrd="0" presId="urn:microsoft.com/office/officeart/2005/8/layout/hProcess4"/>
    <dgm:cxn modelId="{10A19C2F-4FF2-47B2-AC28-ED9661A8970B}" type="presOf" srcId="{FDD2D667-1F0B-D544-AC3E-B8E1597F5BD5}" destId="{1DEEC98D-96EE-40A6-A743-D237D97472CE}" srcOrd="1" destOrd="1" presId="urn:microsoft.com/office/officeart/2005/8/layout/hProcess4"/>
    <dgm:cxn modelId="{2EB6B243-0BFB-4E66-8062-06D086850D0E}" srcId="{3E957648-D7E5-4185-8A52-12F0C387E1E2}" destId="{B58A1A46-BB9F-4765-96D7-F014AE7CF13A}" srcOrd="2" destOrd="0" parTransId="{94DBDA41-B9BF-4C3C-8520-991B97F02EBC}" sibTransId="{CF1B85C9-7E12-4692-B350-A4CD71EAD9C1}"/>
    <dgm:cxn modelId="{AB245A5C-3153-498E-A689-085FE96ADA56}" type="presOf" srcId="{A8720194-9BAE-4670-82D7-C86C8B206D19}" destId="{1750023A-3B7D-4E09-8E37-516CBD267985}" srcOrd="0" destOrd="0" presId="urn:microsoft.com/office/officeart/2005/8/layout/hProcess4"/>
    <dgm:cxn modelId="{5DDB2AB3-06E1-4A79-B7BE-17DC6B434309}" type="presOf" srcId="{FDD2D667-1F0B-D544-AC3E-B8E1597F5BD5}" destId="{F1E9E4D2-9C2C-4048-9B29-B78FD8763DDD}" srcOrd="0" destOrd="1" presId="urn:microsoft.com/office/officeart/2005/8/layout/hProcess4"/>
    <dgm:cxn modelId="{38EF9623-4332-4967-9541-A809F569AC2A}" type="presOf" srcId="{92CFA088-4D25-E24A-8235-D1BE16ED3A8E}" destId="{2E7C373B-90C1-4DFA-9F77-645BDF2C759F}" srcOrd="1" destOrd="2" presId="urn:microsoft.com/office/officeart/2005/8/layout/hProcess4"/>
    <dgm:cxn modelId="{04F598B6-6E70-4F3A-9782-5AD7FE3A5E6B}" type="presOf" srcId="{B58A1A46-BB9F-4765-96D7-F014AE7CF13A}" destId="{27EC9745-2DE1-41C3-BC0E-EC6E0108D2A6}" srcOrd="0" destOrd="0" presId="urn:microsoft.com/office/officeart/2005/8/layout/hProcess4"/>
    <dgm:cxn modelId="{D3043A78-61B1-4B34-BC12-B3B31B02269C}" type="presOf" srcId="{26AE4D79-826B-4B99-8623-83E4A91DA42E}" destId="{A755B1C4-0FB8-4108-B3C8-BF449CA18F72}" srcOrd="0" destOrd="0" presId="urn:microsoft.com/office/officeart/2005/8/layout/hProcess4"/>
    <dgm:cxn modelId="{49536284-0C67-4B97-862A-EF164C622D00}" type="presOf" srcId="{3E957648-D7E5-4185-8A52-12F0C387E1E2}" destId="{110BDE10-C102-4578-A64A-F1BD8D0E796F}" srcOrd="0" destOrd="0" presId="urn:microsoft.com/office/officeart/2005/8/layout/hProcess4"/>
    <dgm:cxn modelId="{F6C93581-1E9B-6340-B757-2A7DB3132E79}" srcId="{26AE4D79-826B-4B99-8623-83E4A91DA42E}" destId="{FDD2D667-1F0B-D544-AC3E-B8E1597F5BD5}" srcOrd="1" destOrd="0" parTransId="{3C2F75C0-E549-1545-8509-0A317C8D3625}" sibTransId="{77E2CE10-EE7D-524B-B6CD-7792E14E4908}"/>
    <dgm:cxn modelId="{F52ADDBA-2F7B-4201-8B2A-99C29CB56B9B}" type="presOf" srcId="{DD89DD17-BCC4-494B-8CE1-C3CABB4704B7}" destId="{76280468-36A3-4477-A6FE-9EEEBCBF8F93}" srcOrd="0" destOrd="0" presId="urn:microsoft.com/office/officeart/2005/8/layout/hProcess4"/>
    <dgm:cxn modelId="{15E349AC-2211-A840-8F33-E1A8B838C1DD}" srcId="{A8720194-9BAE-4670-82D7-C86C8B206D19}" destId="{92CFA088-4D25-E24A-8235-D1BE16ED3A8E}" srcOrd="2" destOrd="0" parTransId="{A4A0FADE-328F-354E-8B3A-0FA7F3747AEE}" sibTransId="{F00EC061-6A14-C54A-8558-DEE9D9E7F8EB}"/>
    <dgm:cxn modelId="{B6ED3030-5A20-4699-AE56-EB53FA443D85}" type="presOf" srcId="{D9941149-F91E-E34B-A0EE-C4B85DFFD219}" destId="{E56BE487-C4F9-491E-94E5-324B63812D62}" srcOrd="0" destOrd="1" presId="urn:microsoft.com/office/officeart/2005/8/layout/hProcess4"/>
    <dgm:cxn modelId="{33DC4EE6-332A-4E0A-B69B-86D770627EE0}" type="presOf" srcId="{A8B979F6-37CE-4AB1-AD47-F63807DD6A24}" destId="{7A2BE9DF-6C75-4B8A-8B21-0369D717563C}" srcOrd="0" destOrd="0" presId="urn:microsoft.com/office/officeart/2005/8/layout/hProcess4"/>
    <dgm:cxn modelId="{BFA22861-2C36-4438-829A-6EF82349FC4B}" srcId="{26AE4D79-826B-4B99-8623-83E4A91DA42E}" destId="{53F3DC4C-9661-4D0F-BB8F-9BBFD8ED9775}" srcOrd="0" destOrd="0" parTransId="{7E8EFC0D-ED09-4CA7-8FD6-57E8B5F2E194}" sibTransId="{294BB7E9-CB93-41C4-B7FE-50705F43A38C}"/>
    <dgm:cxn modelId="{400E741E-98D6-4EAD-B87D-9F02A3D9B11A}" srcId="{A8720194-9BAE-4670-82D7-C86C8B206D19}" destId="{DD89DD17-BCC4-494B-8CE1-C3CABB4704B7}" srcOrd="0" destOrd="0" parTransId="{76494913-8F01-4BA2-9CF2-35BEF9CEA01D}" sibTransId="{67E33E28-A7E3-4F04-A5F5-D57621D5C90F}"/>
    <dgm:cxn modelId="{4E28C15F-5EEE-4506-818E-2A27E1A48E14}" type="presOf" srcId="{D9941149-F91E-E34B-A0EE-C4B85DFFD219}" destId="{0CF5900E-8249-4081-83E3-5206BA092E7A}" srcOrd="1" destOrd="1" presId="urn:microsoft.com/office/officeart/2005/8/layout/hProcess4"/>
    <dgm:cxn modelId="{F5D79B2A-BBC8-41B8-9B60-03C79E3C7AFF}" srcId="{3E957648-D7E5-4185-8A52-12F0C387E1E2}" destId="{26AE4D79-826B-4B99-8623-83E4A91DA42E}" srcOrd="1" destOrd="0" parTransId="{39B9C255-8574-427F-93CD-C8FB5C8E32CF}" sibTransId="{A8B979F6-37CE-4AB1-AD47-F63807DD6A24}"/>
    <dgm:cxn modelId="{D07BC74D-94C2-B345-A0D3-FF07B1A1505F}" srcId="{A8720194-9BAE-4670-82D7-C86C8B206D19}" destId="{906E0F6C-D8D6-AC44-8EF6-D456CBB240BD}" srcOrd="1" destOrd="0" parTransId="{5C1B422B-A454-7745-9A64-E0781A2D9D08}" sibTransId="{B1C9C22E-E1D5-2B45-A12A-C04B47ACB25E}"/>
    <dgm:cxn modelId="{7789BEC2-B402-436F-919E-0E62463632CD}" type="presOf" srcId="{92CFA088-4D25-E24A-8235-D1BE16ED3A8E}" destId="{76280468-36A3-4477-A6FE-9EEEBCBF8F93}" srcOrd="0" destOrd="2" presId="urn:microsoft.com/office/officeart/2005/8/layout/hProcess4"/>
    <dgm:cxn modelId="{70B3CE4A-D369-4E70-8C79-CF50C6B84AF2}" type="presOf" srcId="{53F3DC4C-9661-4D0F-BB8F-9BBFD8ED9775}" destId="{F1E9E4D2-9C2C-4048-9B29-B78FD8763DDD}" srcOrd="0" destOrd="0" presId="urn:microsoft.com/office/officeart/2005/8/layout/hProcess4"/>
    <dgm:cxn modelId="{11E95FB9-0941-4EDC-92B6-386A6E953207}" type="presOf" srcId="{7E9098A6-FDB4-4E43-8BE2-B8B22A85E674}" destId="{E56BE487-C4F9-491E-94E5-324B63812D62}" srcOrd="0" destOrd="0" presId="urn:microsoft.com/office/officeart/2005/8/layout/hProcess4"/>
    <dgm:cxn modelId="{05D173A5-21B5-4232-AB28-52C04920FFA3}" srcId="{B58A1A46-BB9F-4765-96D7-F014AE7CF13A}" destId="{7E9098A6-FDB4-4E43-8BE2-B8B22A85E674}" srcOrd="0" destOrd="0" parTransId="{64AC1B14-C0C2-464A-A306-BF1F3C0C760D}" sibTransId="{75120434-1A74-4BBA-BC9E-DAFD26E16543}"/>
    <dgm:cxn modelId="{2C1129AA-CD06-45CD-80C3-E760596CC03B}" srcId="{3E957648-D7E5-4185-8A52-12F0C387E1E2}" destId="{A8720194-9BAE-4670-82D7-C86C8B206D19}" srcOrd="0" destOrd="0" parTransId="{F25B6432-58B3-4AE4-AC21-5ABCF498EC00}" sibTransId="{520E38DB-FED6-4C7D-B0BB-D5C3CC6F63E3}"/>
    <dgm:cxn modelId="{4F402F9C-2B0F-4C4B-99B0-360E64F970C2}" type="presOf" srcId="{53F3DC4C-9661-4D0F-BB8F-9BBFD8ED9775}" destId="{1DEEC98D-96EE-40A6-A743-D237D97472CE}" srcOrd="1" destOrd="0" presId="urn:microsoft.com/office/officeart/2005/8/layout/hProcess4"/>
    <dgm:cxn modelId="{5014CC53-0E7D-4A50-8BC8-DE5BA1EB588C}" type="presOf" srcId="{906E0F6C-D8D6-AC44-8EF6-D456CBB240BD}" destId="{76280468-36A3-4477-A6FE-9EEEBCBF8F93}" srcOrd="0" destOrd="1" presId="urn:microsoft.com/office/officeart/2005/8/layout/hProcess4"/>
    <dgm:cxn modelId="{9B5C1A2F-8C15-5A45-8E81-5195B97CF7DD}" srcId="{B58A1A46-BB9F-4765-96D7-F014AE7CF13A}" destId="{D9941149-F91E-E34B-A0EE-C4B85DFFD219}" srcOrd="1" destOrd="0" parTransId="{1786118F-0947-7A45-B6FA-0A04DD841743}" sibTransId="{C09F264A-0B11-CF4F-B361-EFDAF8DAFA97}"/>
    <dgm:cxn modelId="{729632E3-273E-442A-B01C-EB2A48E24412}" type="presOf" srcId="{DD89DD17-BCC4-494B-8CE1-C3CABB4704B7}" destId="{2E7C373B-90C1-4DFA-9F77-645BDF2C759F}" srcOrd="1" destOrd="0" presId="urn:microsoft.com/office/officeart/2005/8/layout/hProcess4"/>
    <dgm:cxn modelId="{6A4F3C78-A1B0-4267-ACD7-0681D28FC248}" type="presOf" srcId="{7E9098A6-FDB4-4E43-8BE2-B8B22A85E674}" destId="{0CF5900E-8249-4081-83E3-5206BA092E7A}" srcOrd="1" destOrd="0" presId="urn:microsoft.com/office/officeart/2005/8/layout/hProcess4"/>
    <dgm:cxn modelId="{40023F66-C69A-40D7-B7D3-9CF63837BA70}" type="presOf" srcId="{906E0F6C-D8D6-AC44-8EF6-D456CBB240BD}" destId="{2E7C373B-90C1-4DFA-9F77-645BDF2C759F}" srcOrd="1" destOrd="1" presId="urn:microsoft.com/office/officeart/2005/8/layout/hProcess4"/>
    <dgm:cxn modelId="{878B520F-792D-4B92-95D7-9EA934BB2A90}" type="presParOf" srcId="{110BDE10-C102-4578-A64A-F1BD8D0E796F}" destId="{1452512B-21BF-4650-B6EC-68289EAA0A70}" srcOrd="0" destOrd="0" presId="urn:microsoft.com/office/officeart/2005/8/layout/hProcess4"/>
    <dgm:cxn modelId="{4725366D-0E39-4C92-9939-E7FC01BB807C}" type="presParOf" srcId="{110BDE10-C102-4578-A64A-F1BD8D0E796F}" destId="{8CFBDDA5-AC23-4C76-BDF1-C6E1BE615D30}" srcOrd="1" destOrd="0" presId="urn:microsoft.com/office/officeart/2005/8/layout/hProcess4"/>
    <dgm:cxn modelId="{96FDFC72-B89F-4B8C-B2B5-76707A1444F9}" type="presParOf" srcId="{110BDE10-C102-4578-A64A-F1BD8D0E796F}" destId="{D2176FCE-8582-485A-B68B-94A53FF1A3F6}" srcOrd="2" destOrd="0" presId="urn:microsoft.com/office/officeart/2005/8/layout/hProcess4"/>
    <dgm:cxn modelId="{9699E975-F265-493F-828E-3F1880BC2C3B}" type="presParOf" srcId="{D2176FCE-8582-485A-B68B-94A53FF1A3F6}" destId="{2FE59FA4-7027-4205-9DFF-CFC778FBD736}" srcOrd="0" destOrd="0" presId="urn:microsoft.com/office/officeart/2005/8/layout/hProcess4"/>
    <dgm:cxn modelId="{906C4E9E-0328-4AF2-9B23-9B8A7F71F680}" type="presParOf" srcId="{2FE59FA4-7027-4205-9DFF-CFC778FBD736}" destId="{AFFC4194-DEFE-49C3-A1D1-F1B4DF40E3AB}" srcOrd="0" destOrd="0" presId="urn:microsoft.com/office/officeart/2005/8/layout/hProcess4"/>
    <dgm:cxn modelId="{CE7D6CC1-0227-469B-A4D0-178D540D75BA}" type="presParOf" srcId="{2FE59FA4-7027-4205-9DFF-CFC778FBD736}" destId="{76280468-36A3-4477-A6FE-9EEEBCBF8F93}" srcOrd="1" destOrd="0" presId="urn:microsoft.com/office/officeart/2005/8/layout/hProcess4"/>
    <dgm:cxn modelId="{75CBA027-FD09-4313-A8C7-E7421D899B1F}" type="presParOf" srcId="{2FE59FA4-7027-4205-9DFF-CFC778FBD736}" destId="{2E7C373B-90C1-4DFA-9F77-645BDF2C759F}" srcOrd="2" destOrd="0" presId="urn:microsoft.com/office/officeart/2005/8/layout/hProcess4"/>
    <dgm:cxn modelId="{A3876940-3FA6-4530-B1AB-F71FE84F4A39}" type="presParOf" srcId="{2FE59FA4-7027-4205-9DFF-CFC778FBD736}" destId="{1750023A-3B7D-4E09-8E37-516CBD267985}" srcOrd="3" destOrd="0" presId="urn:microsoft.com/office/officeart/2005/8/layout/hProcess4"/>
    <dgm:cxn modelId="{DCE07214-DBC2-491F-AC2C-F892F61A4CD6}" type="presParOf" srcId="{2FE59FA4-7027-4205-9DFF-CFC778FBD736}" destId="{E15FB289-A2AB-43A2-9EE1-8490EA12CB70}" srcOrd="4" destOrd="0" presId="urn:microsoft.com/office/officeart/2005/8/layout/hProcess4"/>
    <dgm:cxn modelId="{53478F4A-139D-4339-9487-62FE740F02FB}" type="presParOf" srcId="{D2176FCE-8582-485A-B68B-94A53FF1A3F6}" destId="{CAECAD33-0FEE-4819-9106-FEB7F9DA50E5}" srcOrd="1" destOrd="0" presId="urn:microsoft.com/office/officeart/2005/8/layout/hProcess4"/>
    <dgm:cxn modelId="{9E527451-64BB-442A-9468-791877674C81}" type="presParOf" srcId="{D2176FCE-8582-485A-B68B-94A53FF1A3F6}" destId="{1AF838F0-D0AF-4580-96B3-A916AE5DEA55}" srcOrd="2" destOrd="0" presId="urn:microsoft.com/office/officeart/2005/8/layout/hProcess4"/>
    <dgm:cxn modelId="{2CBE186B-CAA3-4242-9031-6A1CF6B3F208}" type="presParOf" srcId="{1AF838F0-D0AF-4580-96B3-A916AE5DEA55}" destId="{0CACC996-C147-4C8B-B052-475691CAB344}" srcOrd="0" destOrd="0" presId="urn:microsoft.com/office/officeart/2005/8/layout/hProcess4"/>
    <dgm:cxn modelId="{B6571377-51F4-467A-A2FC-2DA19A61AE4F}" type="presParOf" srcId="{1AF838F0-D0AF-4580-96B3-A916AE5DEA55}" destId="{F1E9E4D2-9C2C-4048-9B29-B78FD8763DDD}" srcOrd="1" destOrd="0" presId="urn:microsoft.com/office/officeart/2005/8/layout/hProcess4"/>
    <dgm:cxn modelId="{8C482D09-7F20-495F-9D53-8A1EC9086E78}" type="presParOf" srcId="{1AF838F0-D0AF-4580-96B3-A916AE5DEA55}" destId="{1DEEC98D-96EE-40A6-A743-D237D97472CE}" srcOrd="2" destOrd="0" presId="urn:microsoft.com/office/officeart/2005/8/layout/hProcess4"/>
    <dgm:cxn modelId="{D509F693-6981-4C82-AC44-0F5E3B77F89D}" type="presParOf" srcId="{1AF838F0-D0AF-4580-96B3-A916AE5DEA55}" destId="{A755B1C4-0FB8-4108-B3C8-BF449CA18F72}" srcOrd="3" destOrd="0" presId="urn:microsoft.com/office/officeart/2005/8/layout/hProcess4"/>
    <dgm:cxn modelId="{5F64521B-8480-41BE-B28F-202E6F0DD2F4}" type="presParOf" srcId="{1AF838F0-D0AF-4580-96B3-A916AE5DEA55}" destId="{79C16D58-09D8-409C-B7F8-6BFBBB0527CC}" srcOrd="4" destOrd="0" presId="urn:microsoft.com/office/officeart/2005/8/layout/hProcess4"/>
    <dgm:cxn modelId="{AD513AD9-B4C4-4223-8EEA-2F9B69F87CD1}" type="presParOf" srcId="{D2176FCE-8582-485A-B68B-94A53FF1A3F6}" destId="{7A2BE9DF-6C75-4B8A-8B21-0369D717563C}" srcOrd="3" destOrd="0" presId="urn:microsoft.com/office/officeart/2005/8/layout/hProcess4"/>
    <dgm:cxn modelId="{1A19A200-DA9E-43B4-94C4-A13798BE1A7F}" type="presParOf" srcId="{D2176FCE-8582-485A-B68B-94A53FF1A3F6}" destId="{B5606832-8459-4B17-9E0A-14031A13D95E}" srcOrd="4" destOrd="0" presId="urn:microsoft.com/office/officeart/2005/8/layout/hProcess4"/>
    <dgm:cxn modelId="{986EFE57-ABA3-40C6-8C90-06AF1B2DD725}" type="presParOf" srcId="{B5606832-8459-4B17-9E0A-14031A13D95E}" destId="{00A03B1A-A769-44E3-8EB3-50C3C57F1403}" srcOrd="0" destOrd="0" presId="urn:microsoft.com/office/officeart/2005/8/layout/hProcess4"/>
    <dgm:cxn modelId="{3E00B607-3A01-446E-B3C4-AF063272EBA3}" type="presParOf" srcId="{B5606832-8459-4B17-9E0A-14031A13D95E}" destId="{E56BE487-C4F9-491E-94E5-324B63812D62}" srcOrd="1" destOrd="0" presId="urn:microsoft.com/office/officeart/2005/8/layout/hProcess4"/>
    <dgm:cxn modelId="{66519D47-443B-4069-A015-F88D7971F8BE}" type="presParOf" srcId="{B5606832-8459-4B17-9E0A-14031A13D95E}" destId="{0CF5900E-8249-4081-83E3-5206BA092E7A}" srcOrd="2" destOrd="0" presId="urn:microsoft.com/office/officeart/2005/8/layout/hProcess4"/>
    <dgm:cxn modelId="{4C629A79-65CF-42EF-A885-8071FB4CD668}" type="presParOf" srcId="{B5606832-8459-4B17-9E0A-14031A13D95E}" destId="{27EC9745-2DE1-41C3-BC0E-EC6E0108D2A6}" srcOrd="3" destOrd="0" presId="urn:microsoft.com/office/officeart/2005/8/layout/hProcess4"/>
    <dgm:cxn modelId="{1331CD1C-3DAB-4EE0-A7F2-318A830C4FC8}" type="presParOf" srcId="{B5606832-8459-4B17-9E0A-14031A13D95E}" destId="{0DAAC82D-66A3-47FB-8BE9-EDE9FD4585E8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E08CC1-0544-4486-955B-AE15369C4660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CCC7FB06-0E1C-4002-8CD7-85D551B04F29}">
      <dgm:prSet phldrT="[Text]"/>
      <dgm:spPr>
        <a:solidFill>
          <a:schemeClr val="accent4"/>
        </a:solidFill>
        <a:ln>
          <a:solidFill>
            <a:schemeClr val="accent4"/>
          </a:solidFill>
        </a:ln>
      </dgm:spPr>
      <dgm:t>
        <a:bodyPr/>
        <a:lstStyle/>
        <a:p>
          <a:r>
            <a:rPr lang="en-AU" dirty="0" smtClean="0"/>
            <a:t>Superannuation Reform package</a:t>
          </a:r>
          <a:endParaRPr lang="en-AU" dirty="0"/>
        </a:p>
      </dgm:t>
    </dgm:pt>
    <dgm:pt modelId="{7868DED4-B598-4228-A338-ADBD8803BF81}" type="parTrans" cxnId="{5D6ED781-EA1C-461E-BD09-37E1603235D1}">
      <dgm:prSet/>
      <dgm:spPr/>
      <dgm:t>
        <a:bodyPr/>
        <a:lstStyle/>
        <a:p>
          <a:endParaRPr lang="en-AU"/>
        </a:p>
      </dgm:t>
    </dgm:pt>
    <dgm:pt modelId="{C8BA37DE-0DED-47ED-ABC5-51B65215C6DB}" type="sibTrans" cxnId="{5D6ED781-EA1C-461E-BD09-37E1603235D1}">
      <dgm:prSet/>
      <dgm:spPr/>
      <dgm:t>
        <a:bodyPr/>
        <a:lstStyle/>
        <a:p>
          <a:endParaRPr lang="en-AU"/>
        </a:p>
      </dgm:t>
    </dgm:pt>
    <dgm:pt modelId="{BF22B079-5EAA-4897-8ACA-B42AF226FD49}">
      <dgm:prSet phldrT="[Text]"/>
      <dgm:spPr/>
      <dgm:t>
        <a:bodyPr/>
        <a:lstStyle/>
        <a:p>
          <a:r>
            <a:rPr lang="en-AU" dirty="0" smtClean="0"/>
            <a:t>Ten Year Enterprise Tax Plan</a:t>
          </a:r>
          <a:endParaRPr lang="en-AU" dirty="0"/>
        </a:p>
      </dgm:t>
    </dgm:pt>
    <dgm:pt modelId="{B1E0A705-923B-4BD8-822F-3AD1ED219E78}" type="parTrans" cxnId="{7BCF98E5-BF55-4356-802B-C24454CF33F1}">
      <dgm:prSet/>
      <dgm:spPr/>
      <dgm:t>
        <a:bodyPr/>
        <a:lstStyle/>
        <a:p>
          <a:endParaRPr lang="en-AU"/>
        </a:p>
      </dgm:t>
    </dgm:pt>
    <dgm:pt modelId="{4286AB18-1C1D-40E3-9B24-1B776F6DFEFE}" type="sibTrans" cxnId="{7BCF98E5-BF55-4356-802B-C24454CF33F1}">
      <dgm:prSet/>
      <dgm:spPr/>
      <dgm:t>
        <a:bodyPr/>
        <a:lstStyle/>
        <a:p>
          <a:endParaRPr lang="en-AU"/>
        </a:p>
      </dgm:t>
    </dgm:pt>
    <dgm:pt modelId="{E7AA20C7-BA40-4E5B-84CF-019C39A8B11B}">
      <dgm:prSet phldrT="[Text]"/>
      <dgm:spPr>
        <a:solidFill>
          <a:srgbClr val="5F5BAE"/>
        </a:solidFill>
        <a:ln>
          <a:solidFill>
            <a:srgbClr val="5F5BAE"/>
          </a:solidFill>
        </a:ln>
      </dgm:spPr>
      <dgm:t>
        <a:bodyPr/>
        <a:lstStyle/>
        <a:p>
          <a:r>
            <a:rPr lang="en-AU" dirty="0" smtClean="0"/>
            <a:t>Tax Integrity Package</a:t>
          </a:r>
          <a:endParaRPr lang="en-AU" dirty="0"/>
        </a:p>
      </dgm:t>
    </dgm:pt>
    <dgm:pt modelId="{1664E0F9-8902-4525-926F-2D337323E767}" type="parTrans" cxnId="{0BDAA398-FE07-45AD-9F23-594EC50E7F3D}">
      <dgm:prSet/>
      <dgm:spPr/>
      <dgm:t>
        <a:bodyPr/>
        <a:lstStyle/>
        <a:p>
          <a:endParaRPr lang="en-AU"/>
        </a:p>
      </dgm:t>
    </dgm:pt>
    <dgm:pt modelId="{5005351C-EA44-4DFF-AFDB-1B5D05038A97}" type="sibTrans" cxnId="{0BDAA398-FE07-45AD-9F23-594EC50E7F3D}">
      <dgm:prSet/>
      <dgm:spPr/>
      <dgm:t>
        <a:bodyPr/>
        <a:lstStyle/>
        <a:p>
          <a:endParaRPr lang="en-AU"/>
        </a:p>
      </dgm:t>
    </dgm:pt>
    <dgm:pt modelId="{A63E7CAF-B209-4937-AC3A-0B8940D5127C}">
      <dgm:prSet custT="1"/>
      <dgm:spPr/>
      <dgm:t>
        <a:bodyPr/>
        <a:lstStyle/>
        <a:p>
          <a:r>
            <a:rPr lang="en-AU" sz="1600" dirty="0" smtClean="0"/>
            <a:t>Collective Investment Vehicles</a:t>
          </a:r>
          <a:endParaRPr lang="en-AU" sz="1600" dirty="0"/>
        </a:p>
      </dgm:t>
    </dgm:pt>
    <dgm:pt modelId="{8CACA9C0-F6EA-4178-9EA3-9536C9D2465A}" type="parTrans" cxnId="{D6588F10-2D7B-446F-9B5A-79AD758C439F}">
      <dgm:prSet/>
      <dgm:spPr/>
      <dgm:t>
        <a:bodyPr/>
        <a:lstStyle/>
        <a:p>
          <a:endParaRPr lang="en-AU"/>
        </a:p>
      </dgm:t>
    </dgm:pt>
    <dgm:pt modelId="{DC4533E5-E677-42BC-8F0A-8A703612620D}" type="sibTrans" cxnId="{D6588F10-2D7B-446F-9B5A-79AD758C439F}">
      <dgm:prSet/>
      <dgm:spPr/>
      <dgm:t>
        <a:bodyPr/>
        <a:lstStyle/>
        <a:p>
          <a:endParaRPr lang="en-AU"/>
        </a:p>
      </dgm:t>
    </dgm:pt>
    <dgm:pt modelId="{3A401CFA-DE81-494B-A2F8-2E1ADC7CDD78}">
      <dgm:prSet custT="1"/>
      <dgm:spPr/>
      <dgm:t>
        <a:bodyPr/>
        <a:lstStyle/>
        <a:p>
          <a:r>
            <a:rPr lang="en-AU" sz="1600" dirty="0" smtClean="0"/>
            <a:t>Consolidation - deductible liabilities</a:t>
          </a:r>
          <a:endParaRPr lang="en-AU" sz="1600" dirty="0"/>
        </a:p>
      </dgm:t>
    </dgm:pt>
    <dgm:pt modelId="{38B8986E-85FF-4D50-B295-B35F7F0D9EAD}" type="parTrans" cxnId="{5C154D45-EC32-4268-A1DE-13D8FAC91BBB}">
      <dgm:prSet/>
      <dgm:spPr/>
      <dgm:t>
        <a:bodyPr/>
        <a:lstStyle/>
        <a:p>
          <a:endParaRPr lang="en-AU"/>
        </a:p>
      </dgm:t>
    </dgm:pt>
    <dgm:pt modelId="{8D1975D1-A8B9-4E60-B821-C01CB11148BF}" type="sibTrans" cxnId="{5C154D45-EC32-4268-A1DE-13D8FAC91BBB}">
      <dgm:prSet/>
      <dgm:spPr/>
      <dgm:t>
        <a:bodyPr/>
        <a:lstStyle/>
        <a:p>
          <a:endParaRPr lang="en-AU"/>
        </a:p>
      </dgm:t>
    </dgm:pt>
    <dgm:pt modelId="{B12D4771-6BCF-4FE9-A20D-9C2C37B9BA00}">
      <dgm:prSet custT="1"/>
      <dgm:spPr/>
      <dgm:t>
        <a:bodyPr/>
        <a:lstStyle/>
        <a:p>
          <a:r>
            <a:rPr lang="en-AU" sz="1600" dirty="0" smtClean="0"/>
            <a:t>Asset backed financing</a:t>
          </a:r>
          <a:endParaRPr lang="en-AU" sz="1600" dirty="0"/>
        </a:p>
      </dgm:t>
    </dgm:pt>
    <dgm:pt modelId="{0E6218C0-EBF6-46EC-9274-56190E1A1D63}" type="parTrans" cxnId="{F84DCA98-E723-41C1-AA80-578AA373F7DF}">
      <dgm:prSet/>
      <dgm:spPr/>
      <dgm:t>
        <a:bodyPr/>
        <a:lstStyle/>
        <a:p>
          <a:endParaRPr lang="en-AU"/>
        </a:p>
      </dgm:t>
    </dgm:pt>
    <dgm:pt modelId="{32DDB2DE-61E4-4BB1-B173-8D141B193DD2}" type="sibTrans" cxnId="{F84DCA98-E723-41C1-AA80-578AA373F7DF}">
      <dgm:prSet/>
      <dgm:spPr/>
      <dgm:t>
        <a:bodyPr/>
        <a:lstStyle/>
        <a:p>
          <a:endParaRPr lang="en-AU"/>
        </a:p>
      </dgm:t>
    </dgm:pt>
    <dgm:pt modelId="{A0B1E870-F24D-45EA-9ECD-C6F5A652C3AA}">
      <dgm:prSet custT="1"/>
      <dgm:spPr/>
      <dgm:t>
        <a:bodyPr/>
        <a:lstStyle/>
        <a:p>
          <a:r>
            <a:rPr lang="en-AU" sz="1600" dirty="0" smtClean="0"/>
            <a:t>Division 7A</a:t>
          </a:r>
          <a:endParaRPr lang="en-AU" sz="1600" dirty="0"/>
        </a:p>
      </dgm:t>
    </dgm:pt>
    <dgm:pt modelId="{8E57B74F-A796-4381-90D4-1C234630AC1D}" type="parTrans" cxnId="{9C21D89A-AB54-4643-BA34-41CEDAA7DDCD}">
      <dgm:prSet/>
      <dgm:spPr/>
      <dgm:t>
        <a:bodyPr/>
        <a:lstStyle/>
        <a:p>
          <a:endParaRPr lang="en-AU"/>
        </a:p>
      </dgm:t>
    </dgm:pt>
    <dgm:pt modelId="{015B9F91-53CB-4A94-B968-CD05F5580C05}" type="sibTrans" cxnId="{9C21D89A-AB54-4643-BA34-41CEDAA7DDCD}">
      <dgm:prSet/>
      <dgm:spPr/>
      <dgm:t>
        <a:bodyPr/>
        <a:lstStyle/>
        <a:p>
          <a:endParaRPr lang="en-AU"/>
        </a:p>
      </dgm:t>
    </dgm:pt>
    <dgm:pt modelId="{EAC1C320-1165-40F0-931A-33CD6FD9C068}">
      <dgm:prSet/>
      <dgm:spPr>
        <a:ln>
          <a:solidFill>
            <a:srgbClr val="5F5BAE"/>
          </a:solidFill>
        </a:ln>
      </dgm:spPr>
      <dgm:t>
        <a:bodyPr/>
        <a:lstStyle/>
        <a:p>
          <a:r>
            <a:rPr lang="en-AU" dirty="0" smtClean="0"/>
            <a:t>OECD hybrid mismatch arrangement</a:t>
          </a:r>
          <a:endParaRPr lang="en-AU" dirty="0"/>
        </a:p>
      </dgm:t>
    </dgm:pt>
    <dgm:pt modelId="{04CDDFE0-4E96-479C-B986-66E2EA7F6DCD}" type="parTrans" cxnId="{3049CE8A-0BFA-4EDC-BA51-B0DEBB2A575B}">
      <dgm:prSet/>
      <dgm:spPr/>
      <dgm:t>
        <a:bodyPr/>
        <a:lstStyle/>
        <a:p>
          <a:endParaRPr lang="en-AU"/>
        </a:p>
      </dgm:t>
    </dgm:pt>
    <dgm:pt modelId="{27EB83FA-E40E-4686-B905-F6968C3C7B08}" type="sibTrans" cxnId="{3049CE8A-0BFA-4EDC-BA51-B0DEBB2A575B}">
      <dgm:prSet/>
      <dgm:spPr/>
      <dgm:t>
        <a:bodyPr/>
        <a:lstStyle/>
        <a:p>
          <a:endParaRPr lang="en-AU"/>
        </a:p>
      </dgm:t>
    </dgm:pt>
    <dgm:pt modelId="{E99BA54A-F887-4F32-8C09-3C7035D86002}">
      <dgm:prSet/>
      <dgm:spPr>
        <a:ln>
          <a:solidFill>
            <a:srgbClr val="5F5BAE"/>
          </a:solidFill>
        </a:ln>
      </dgm:spPr>
      <dgm:t>
        <a:bodyPr/>
        <a:lstStyle/>
        <a:p>
          <a:r>
            <a:rPr lang="en-AU" dirty="0" smtClean="0"/>
            <a:t>Diverted profits tax</a:t>
          </a:r>
          <a:endParaRPr lang="en-AU" dirty="0"/>
        </a:p>
      </dgm:t>
    </dgm:pt>
    <dgm:pt modelId="{3FEF41A7-C7C8-4D9F-8445-CA0B40EDB1D6}" type="parTrans" cxnId="{37A836ED-E376-447E-B6DD-24A4069FE90F}">
      <dgm:prSet/>
      <dgm:spPr/>
      <dgm:t>
        <a:bodyPr/>
        <a:lstStyle/>
        <a:p>
          <a:endParaRPr lang="en-AU"/>
        </a:p>
      </dgm:t>
    </dgm:pt>
    <dgm:pt modelId="{3451075E-01F2-4AC7-9FEB-6811164D6B1C}" type="sibTrans" cxnId="{37A836ED-E376-447E-B6DD-24A4069FE90F}">
      <dgm:prSet/>
      <dgm:spPr/>
      <dgm:t>
        <a:bodyPr/>
        <a:lstStyle/>
        <a:p>
          <a:endParaRPr lang="en-AU"/>
        </a:p>
      </dgm:t>
    </dgm:pt>
    <dgm:pt modelId="{5B30A55D-DC77-4C29-9172-FAC8CE2CBC85}">
      <dgm:prSet/>
      <dgm:spPr>
        <a:ln>
          <a:solidFill>
            <a:srgbClr val="5F5BAE"/>
          </a:solidFill>
        </a:ln>
      </dgm:spPr>
      <dgm:t>
        <a:bodyPr/>
        <a:lstStyle/>
        <a:p>
          <a:r>
            <a:rPr lang="en-AU" b="1" dirty="0" smtClean="0"/>
            <a:t>Tax transparency code</a:t>
          </a:r>
          <a:endParaRPr lang="en-AU" b="1" dirty="0"/>
        </a:p>
      </dgm:t>
    </dgm:pt>
    <dgm:pt modelId="{6B33909F-0937-4BAF-9680-DA95F28FDF6A}" type="parTrans" cxnId="{2E02662C-96A4-4F70-B064-3DB3C2F30E2B}">
      <dgm:prSet/>
      <dgm:spPr/>
      <dgm:t>
        <a:bodyPr/>
        <a:lstStyle/>
        <a:p>
          <a:endParaRPr lang="en-AU"/>
        </a:p>
      </dgm:t>
    </dgm:pt>
    <dgm:pt modelId="{8777375C-19BC-448F-8ADA-65A3D4C75B8B}" type="sibTrans" cxnId="{2E02662C-96A4-4F70-B064-3DB3C2F30E2B}">
      <dgm:prSet/>
      <dgm:spPr/>
      <dgm:t>
        <a:bodyPr/>
        <a:lstStyle/>
        <a:p>
          <a:endParaRPr lang="en-AU"/>
        </a:p>
      </dgm:t>
    </dgm:pt>
    <dgm:pt modelId="{1215B15A-3348-4E65-89F7-2C352CF58335}">
      <dgm:prSet custT="1"/>
      <dgm:spPr/>
      <dgm:t>
        <a:bodyPr/>
        <a:lstStyle/>
        <a:p>
          <a:r>
            <a:rPr lang="en-AU" sz="1600" dirty="0" smtClean="0"/>
            <a:t>Small business entity turnover threshold</a:t>
          </a:r>
          <a:endParaRPr lang="en-AU" sz="1600" dirty="0"/>
        </a:p>
      </dgm:t>
    </dgm:pt>
    <dgm:pt modelId="{0373A439-2558-417D-B1AF-32A668032937}" type="parTrans" cxnId="{954B80FC-6DC6-4344-996A-CE289CE06A76}">
      <dgm:prSet/>
      <dgm:spPr/>
      <dgm:t>
        <a:bodyPr/>
        <a:lstStyle/>
        <a:p>
          <a:endParaRPr lang="en-AU"/>
        </a:p>
      </dgm:t>
    </dgm:pt>
    <dgm:pt modelId="{22E1B9D5-EB63-48D6-AF5F-69FCEAD82DD0}" type="sibTrans" cxnId="{954B80FC-6DC6-4344-996A-CE289CE06A76}">
      <dgm:prSet/>
      <dgm:spPr/>
      <dgm:t>
        <a:bodyPr/>
        <a:lstStyle/>
        <a:p>
          <a:endParaRPr lang="en-AU"/>
        </a:p>
      </dgm:t>
    </dgm:pt>
    <dgm:pt modelId="{04E7E4A4-9AEF-42FD-97E3-7FA9B6F83F49}">
      <dgm:prSet custT="1"/>
      <dgm:spPr/>
      <dgm:t>
        <a:bodyPr/>
        <a:lstStyle/>
        <a:p>
          <a:r>
            <a:rPr lang="en-AU" sz="1600" dirty="0" smtClean="0"/>
            <a:t>Unincorporated small  tax discount</a:t>
          </a:r>
          <a:endParaRPr lang="en-AU" sz="1600" dirty="0"/>
        </a:p>
      </dgm:t>
    </dgm:pt>
    <dgm:pt modelId="{25F88ABA-7C19-4A8E-B57F-166D315651F2}" type="parTrans" cxnId="{BB410D50-A4B5-446D-AD36-983D7BBC23AC}">
      <dgm:prSet/>
      <dgm:spPr/>
      <dgm:t>
        <a:bodyPr/>
        <a:lstStyle/>
        <a:p>
          <a:endParaRPr lang="en-AU"/>
        </a:p>
      </dgm:t>
    </dgm:pt>
    <dgm:pt modelId="{3845E73A-7974-4C01-87DD-04B66E154FB6}" type="sibTrans" cxnId="{BB410D50-A4B5-446D-AD36-983D7BBC23AC}">
      <dgm:prSet/>
      <dgm:spPr/>
      <dgm:t>
        <a:bodyPr/>
        <a:lstStyle/>
        <a:p>
          <a:endParaRPr lang="en-AU"/>
        </a:p>
      </dgm:t>
    </dgm:pt>
    <dgm:pt modelId="{93AE625E-1749-44CB-92E8-943C5403776A}">
      <dgm:prSet custT="1"/>
      <dgm:spPr>
        <a:ln>
          <a:solidFill>
            <a:schemeClr val="accent4"/>
          </a:solidFill>
        </a:ln>
      </dgm:spPr>
      <dgm:t>
        <a:bodyPr/>
        <a:lstStyle/>
        <a:p>
          <a:r>
            <a:rPr lang="en-AU" sz="1600" dirty="0" smtClean="0"/>
            <a:t>Consulted on measures</a:t>
          </a:r>
          <a:endParaRPr lang="en-AU" sz="1600" dirty="0"/>
        </a:p>
      </dgm:t>
    </dgm:pt>
    <dgm:pt modelId="{0FD1B3F6-3C55-4A0B-B340-168DD1E6F46B}" type="parTrans" cxnId="{3C704C60-2C86-4A13-9A3B-F42641BC07E8}">
      <dgm:prSet/>
      <dgm:spPr/>
      <dgm:t>
        <a:bodyPr/>
        <a:lstStyle/>
        <a:p>
          <a:endParaRPr lang="en-AU"/>
        </a:p>
      </dgm:t>
    </dgm:pt>
    <dgm:pt modelId="{34FAAF0B-9483-4127-98A1-7BC2C6BF0ACF}" type="sibTrans" cxnId="{3C704C60-2C86-4A13-9A3B-F42641BC07E8}">
      <dgm:prSet/>
      <dgm:spPr/>
      <dgm:t>
        <a:bodyPr/>
        <a:lstStyle/>
        <a:p>
          <a:endParaRPr lang="en-AU"/>
        </a:p>
      </dgm:t>
    </dgm:pt>
    <dgm:pt modelId="{9155428D-B2B3-41F2-B7ED-BA54DD27027D}">
      <dgm:prSet custT="1"/>
      <dgm:spPr>
        <a:solidFill>
          <a:schemeClr val="tx2"/>
        </a:solidFill>
        <a:ln>
          <a:solidFill>
            <a:schemeClr val="tx2"/>
          </a:solidFill>
        </a:ln>
      </dgm:spPr>
      <dgm:t>
        <a:bodyPr/>
        <a:lstStyle/>
        <a:p>
          <a:r>
            <a:rPr lang="en-AU" sz="1600" dirty="0" smtClean="0"/>
            <a:t>Other measures</a:t>
          </a:r>
          <a:endParaRPr lang="en-AU" sz="1600" dirty="0"/>
        </a:p>
      </dgm:t>
    </dgm:pt>
    <dgm:pt modelId="{C7AB9BFB-7060-475C-9616-610C02E875DF}" type="parTrans" cxnId="{6621B1D3-7FD2-4A0F-9F5A-F1D6902B18F1}">
      <dgm:prSet/>
      <dgm:spPr/>
      <dgm:t>
        <a:bodyPr/>
        <a:lstStyle/>
        <a:p>
          <a:endParaRPr lang="en-AU"/>
        </a:p>
      </dgm:t>
    </dgm:pt>
    <dgm:pt modelId="{D25E00B3-3DDF-4CA3-B103-03BF813AC51E}" type="sibTrans" cxnId="{6621B1D3-7FD2-4A0F-9F5A-F1D6902B18F1}">
      <dgm:prSet/>
      <dgm:spPr/>
      <dgm:t>
        <a:bodyPr/>
        <a:lstStyle/>
        <a:p>
          <a:endParaRPr lang="en-AU"/>
        </a:p>
      </dgm:t>
    </dgm:pt>
    <dgm:pt modelId="{ABB5F3BF-0B6B-4439-B531-47DE17696CDE}">
      <dgm:prSet custT="1"/>
      <dgm:spPr>
        <a:ln>
          <a:solidFill>
            <a:schemeClr val="tx2"/>
          </a:solidFill>
        </a:ln>
      </dgm:spPr>
      <dgm:t>
        <a:bodyPr/>
        <a:lstStyle/>
        <a:p>
          <a:r>
            <a:rPr lang="en-AU" sz="1600" dirty="0" smtClean="0"/>
            <a:t>Designated Regulatory Reform Bills</a:t>
          </a:r>
          <a:endParaRPr lang="en-AU" sz="1600" dirty="0"/>
        </a:p>
      </dgm:t>
    </dgm:pt>
    <dgm:pt modelId="{5E437C0C-CFAA-40C9-AF27-7AC59BF63F2C}" type="parTrans" cxnId="{12E9E72A-2C53-49E9-9755-0A6FFDB6AA8F}">
      <dgm:prSet/>
      <dgm:spPr/>
      <dgm:t>
        <a:bodyPr/>
        <a:lstStyle/>
        <a:p>
          <a:endParaRPr lang="en-AU"/>
        </a:p>
      </dgm:t>
    </dgm:pt>
    <dgm:pt modelId="{E7D4519A-3EAC-4060-9E3D-8787E508016B}" type="sibTrans" cxnId="{12E9E72A-2C53-49E9-9755-0A6FFDB6AA8F}">
      <dgm:prSet/>
      <dgm:spPr/>
      <dgm:t>
        <a:bodyPr/>
        <a:lstStyle/>
        <a:p>
          <a:endParaRPr lang="en-AU"/>
        </a:p>
      </dgm:t>
    </dgm:pt>
    <dgm:pt modelId="{EB1B472D-7357-4062-8E20-937CCFE85C5C}">
      <dgm:prSet custT="1"/>
      <dgm:spPr>
        <a:ln>
          <a:solidFill>
            <a:schemeClr val="tx2"/>
          </a:solidFill>
        </a:ln>
      </dgm:spPr>
      <dgm:t>
        <a:bodyPr/>
        <a:lstStyle/>
        <a:p>
          <a:r>
            <a:rPr lang="en-AU" sz="1600" b="1" dirty="0" smtClean="0"/>
            <a:t>Sounding Board</a:t>
          </a:r>
          <a:endParaRPr lang="en-AU" sz="1600" b="1" dirty="0"/>
        </a:p>
      </dgm:t>
    </dgm:pt>
    <dgm:pt modelId="{30AE1997-4012-4ABF-A966-00EA018E3BF4}" type="parTrans" cxnId="{1328FC5C-7680-4494-90BA-B313375D928E}">
      <dgm:prSet/>
      <dgm:spPr/>
      <dgm:t>
        <a:bodyPr/>
        <a:lstStyle/>
        <a:p>
          <a:endParaRPr lang="en-AU"/>
        </a:p>
      </dgm:t>
    </dgm:pt>
    <dgm:pt modelId="{D9C2A198-CEBE-4E5E-BDAF-1754CBE7FDDA}" type="sibTrans" cxnId="{1328FC5C-7680-4494-90BA-B313375D928E}">
      <dgm:prSet/>
      <dgm:spPr/>
      <dgm:t>
        <a:bodyPr/>
        <a:lstStyle/>
        <a:p>
          <a:endParaRPr lang="en-AU"/>
        </a:p>
      </dgm:t>
    </dgm:pt>
    <dgm:pt modelId="{8291565B-D67A-416C-BCC0-2A79950E0543}">
      <dgm:prSet custT="1"/>
      <dgm:spPr>
        <a:ln>
          <a:solidFill>
            <a:schemeClr val="tx2"/>
          </a:solidFill>
        </a:ln>
      </dgm:spPr>
      <dgm:t>
        <a:bodyPr/>
        <a:lstStyle/>
        <a:p>
          <a:r>
            <a:rPr lang="en-AU" sz="1600" dirty="0" smtClean="0"/>
            <a:t>Timely guidance on the meaning of tax laws</a:t>
          </a:r>
          <a:endParaRPr lang="en-AU" sz="1600" dirty="0"/>
        </a:p>
      </dgm:t>
    </dgm:pt>
    <dgm:pt modelId="{C969B2C1-4F41-4CEC-8357-36A2FCEB4B9F}" type="parTrans" cxnId="{99C9C4B3-E33C-4D94-9CA4-81329F35B935}">
      <dgm:prSet/>
      <dgm:spPr/>
      <dgm:t>
        <a:bodyPr/>
        <a:lstStyle/>
        <a:p>
          <a:endParaRPr lang="en-AU"/>
        </a:p>
      </dgm:t>
    </dgm:pt>
    <dgm:pt modelId="{2D690641-4958-4B3B-82DD-AF842B24CB5B}" type="sibTrans" cxnId="{99C9C4B3-E33C-4D94-9CA4-81329F35B935}">
      <dgm:prSet/>
      <dgm:spPr/>
      <dgm:t>
        <a:bodyPr/>
        <a:lstStyle/>
        <a:p>
          <a:endParaRPr lang="en-AU"/>
        </a:p>
      </dgm:t>
    </dgm:pt>
    <dgm:pt modelId="{509C7E6D-8E69-41F3-99F0-631F7241D778}" type="pres">
      <dgm:prSet presAssocID="{0AE08CC1-0544-4486-955B-AE15369C4660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DE6AE273-F576-4AD9-B9FF-F87FFD5A2072}" type="pres">
      <dgm:prSet presAssocID="{CCC7FB06-0E1C-4002-8CD7-85D551B04F29}" presName="compNode" presStyleCnt="0"/>
      <dgm:spPr/>
    </dgm:pt>
    <dgm:pt modelId="{912339E9-B409-4C74-8F00-37619B564E93}" type="pres">
      <dgm:prSet presAssocID="{CCC7FB06-0E1C-4002-8CD7-85D551B04F29}" presName="childRect" presStyleLbl="bgAcc1" presStyleIdx="0" presStyleCnt="4" custScaleY="40829" custLinFactX="16482" custLinFactY="100000" custLinFactNeighborX="100000" custLinFactNeighborY="11396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B9E1226-B744-469A-B888-015F918DB4DC}" type="pres">
      <dgm:prSet presAssocID="{CCC7FB06-0E1C-4002-8CD7-85D551B04F2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311695A-D35E-44DA-83DB-063D263C7CAA}" type="pres">
      <dgm:prSet presAssocID="{CCC7FB06-0E1C-4002-8CD7-85D551B04F29}" presName="parentRect" presStyleLbl="alignNode1" presStyleIdx="0" presStyleCnt="4" custLinFactX="16482" custLinFactY="200000" custLinFactNeighborX="100000" custLinFactNeighborY="230481"/>
      <dgm:spPr/>
      <dgm:t>
        <a:bodyPr/>
        <a:lstStyle/>
        <a:p>
          <a:endParaRPr lang="en-AU"/>
        </a:p>
      </dgm:t>
    </dgm:pt>
    <dgm:pt modelId="{FFD828E0-9B19-421A-BD53-F685031EF0AD}" type="pres">
      <dgm:prSet presAssocID="{CCC7FB06-0E1C-4002-8CD7-85D551B04F29}" presName="adorn" presStyleLbl="fgAccFollowNode1" presStyleIdx="0" presStyleCnt="4" custLinFactX="132805" custLinFactY="194795" custLinFactNeighborX="200000" custLinFactNeighborY="200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  <dgm:t>
        <a:bodyPr/>
        <a:lstStyle/>
        <a:p>
          <a:endParaRPr lang="en-AU"/>
        </a:p>
      </dgm:t>
    </dgm:pt>
    <dgm:pt modelId="{DB0E203F-AFD3-425B-B5D2-30204F89E3F5}" type="pres">
      <dgm:prSet presAssocID="{C8BA37DE-0DED-47ED-ABC5-51B65215C6DB}" presName="sibTrans" presStyleLbl="sibTrans2D1" presStyleIdx="0" presStyleCnt="0"/>
      <dgm:spPr/>
      <dgm:t>
        <a:bodyPr/>
        <a:lstStyle/>
        <a:p>
          <a:endParaRPr lang="en-AU"/>
        </a:p>
      </dgm:t>
    </dgm:pt>
    <dgm:pt modelId="{447DA503-68AC-456B-92F6-B19B8AE5B899}" type="pres">
      <dgm:prSet presAssocID="{BF22B079-5EAA-4897-8ACA-B42AF226FD49}" presName="compNode" presStyleCnt="0"/>
      <dgm:spPr/>
    </dgm:pt>
    <dgm:pt modelId="{A129810C-ADF4-4841-9121-2F123BD2B181}" type="pres">
      <dgm:prSet presAssocID="{BF22B079-5EAA-4897-8ACA-B42AF226FD49}" presName="childRect" presStyleLbl="bgAcc1" presStyleIdx="1" presStyleCnt="4" custScaleY="171517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ACB9FE0-5A41-4261-81E9-138E22B2FA13}" type="pres">
      <dgm:prSet presAssocID="{BF22B079-5EAA-4897-8ACA-B42AF226FD4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BE37DD2-5C80-4BE8-B641-278853C1BFC3}" type="pres">
      <dgm:prSet presAssocID="{BF22B079-5EAA-4897-8ACA-B42AF226FD49}" presName="parentRect" presStyleLbl="alignNode1" presStyleIdx="1" presStyleCnt="4" custLinFactNeighborX="-441" custLinFactNeighborY="82586"/>
      <dgm:spPr/>
      <dgm:t>
        <a:bodyPr/>
        <a:lstStyle/>
        <a:p>
          <a:endParaRPr lang="en-AU"/>
        </a:p>
      </dgm:t>
    </dgm:pt>
    <dgm:pt modelId="{FB284022-E69B-4AE2-929C-C30D301F9D04}" type="pres">
      <dgm:prSet presAssocID="{BF22B079-5EAA-4897-8ACA-B42AF226FD49}" presName="adorn" presStyleLbl="fgAccFollowNode1" presStyleIdx="1" presStyleCnt="4" custLinFactNeighborX="-1260" custLinFactNeighborY="75741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8000" r="-38000"/>
          </a:stretch>
        </a:blipFill>
      </dgm:spPr>
    </dgm:pt>
    <dgm:pt modelId="{D0BEBB70-FBB1-40EF-BFB5-12E38902C230}" type="pres">
      <dgm:prSet presAssocID="{4286AB18-1C1D-40E3-9B24-1B776F6DFEFE}" presName="sibTrans" presStyleLbl="sibTrans2D1" presStyleIdx="0" presStyleCnt="0"/>
      <dgm:spPr/>
      <dgm:t>
        <a:bodyPr/>
        <a:lstStyle/>
        <a:p>
          <a:endParaRPr lang="en-AU"/>
        </a:p>
      </dgm:t>
    </dgm:pt>
    <dgm:pt modelId="{D97D8137-C0C5-4579-A247-0AAF83999BB8}" type="pres">
      <dgm:prSet presAssocID="{E7AA20C7-BA40-4E5B-84CF-019C39A8B11B}" presName="compNode" presStyleCnt="0"/>
      <dgm:spPr/>
    </dgm:pt>
    <dgm:pt modelId="{F75C2EAE-DF2E-4D04-B1E0-A6F4FDA50269}" type="pres">
      <dgm:prSet presAssocID="{E7AA20C7-BA40-4E5B-84CF-019C39A8B11B}" presName="childRect" presStyleLbl="bgAcc1" presStyleIdx="2" presStyleCnt="4" custLinFactNeighborY="56639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1CB9081-4EFB-4337-816F-AAC24BB94C94}" type="pres">
      <dgm:prSet presAssocID="{E7AA20C7-BA40-4E5B-84CF-019C39A8B11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A910FA8-341D-43CD-9C95-E0D9D93AA69B}" type="pres">
      <dgm:prSet presAssocID="{E7AA20C7-BA40-4E5B-84CF-019C39A8B11B}" presName="parentRect" presStyleLbl="alignNode1" presStyleIdx="2" presStyleCnt="4" custLinFactY="31710" custLinFactNeighborY="100000"/>
      <dgm:spPr/>
      <dgm:t>
        <a:bodyPr/>
        <a:lstStyle/>
        <a:p>
          <a:endParaRPr lang="en-AU"/>
        </a:p>
      </dgm:t>
    </dgm:pt>
    <dgm:pt modelId="{BF1EB074-F9CD-45A6-A4AF-A1C255ADA3B8}" type="pres">
      <dgm:prSet presAssocID="{E7AA20C7-BA40-4E5B-84CF-019C39A8B11B}" presName="adorn" presStyleLbl="fgAccFollowNode1" presStyleIdx="2" presStyleCnt="4" custLinFactY="20792" custLinFactNeighborY="100000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</dgm:pt>
    <dgm:pt modelId="{B378118C-42C7-4581-870E-35AEF62F69BB}" type="pres">
      <dgm:prSet presAssocID="{5005351C-EA44-4DFF-AFDB-1B5D05038A97}" presName="sibTrans" presStyleLbl="sibTrans2D1" presStyleIdx="0" presStyleCnt="0"/>
      <dgm:spPr/>
      <dgm:t>
        <a:bodyPr/>
        <a:lstStyle/>
        <a:p>
          <a:endParaRPr lang="en-AU"/>
        </a:p>
      </dgm:t>
    </dgm:pt>
    <dgm:pt modelId="{7563C36E-9A81-430E-B8EC-A93ACEFA694F}" type="pres">
      <dgm:prSet presAssocID="{9155428D-B2B3-41F2-B7ED-BA54DD27027D}" presName="compNode" presStyleCnt="0"/>
      <dgm:spPr/>
    </dgm:pt>
    <dgm:pt modelId="{3D778494-F7A6-4D22-91BE-7FF44DF4823B}" type="pres">
      <dgm:prSet presAssocID="{9155428D-B2B3-41F2-B7ED-BA54DD27027D}" presName="childRect" presStyleLbl="bgAcc1" presStyleIdx="3" presStyleCnt="4" custLinFactX="-22663" custLinFactY="-52708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0AC359B-1914-4351-8473-73EEAA2D52F9}" type="pres">
      <dgm:prSet presAssocID="{9155428D-B2B3-41F2-B7ED-BA54DD27027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EE9D797-8D48-4B74-ACC8-AA5A142DF783}" type="pres">
      <dgm:prSet presAssocID="{9155428D-B2B3-41F2-B7ED-BA54DD27027D}" presName="parentRect" presStyleLbl="alignNode1" presStyleIdx="3" presStyleCnt="4" custLinFactX="-22663" custLinFactY="-155135" custLinFactNeighborX="-100000" custLinFactNeighborY="-200000"/>
      <dgm:spPr/>
      <dgm:t>
        <a:bodyPr/>
        <a:lstStyle/>
        <a:p>
          <a:endParaRPr lang="en-AU"/>
        </a:p>
      </dgm:t>
    </dgm:pt>
    <dgm:pt modelId="{82128033-4F22-445B-BA70-AFD4DDEA331C}" type="pres">
      <dgm:prSet presAssocID="{9155428D-B2B3-41F2-B7ED-BA54DD27027D}" presName="adorn" presStyleLbl="fgAccFollowNode1" presStyleIdx="3" presStyleCnt="4" custLinFactX="-150465" custLinFactY="-125695" custLinFactNeighborX="-200000" custLinFactNeighborY="-20000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n-AU"/>
        </a:p>
      </dgm:t>
    </dgm:pt>
  </dgm:ptLst>
  <dgm:cxnLst>
    <dgm:cxn modelId="{C97E577F-3D21-4DDD-9282-C2B49EB6B5A7}" type="presOf" srcId="{4286AB18-1C1D-40E3-9B24-1B776F6DFEFE}" destId="{D0BEBB70-FBB1-40EF-BFB5-12E38902C230}" srcOrd="0" destOrd="0" presId="urn:microsoft.com/office/officeart/2005/8/layout/bList2"/>
    <dgm:cxn modelId="{3049CE8A-0BFA-4EDC-BA51-B0DEBB2A575B}" srcId="{E7AA20C7-BA40-4E5B-84CF-019C39A8B11B}" destId="{EAC1C320-1165-40F0-931A-33CD6FD9C068}" srcOrd="0" destOrd="0" parTransId="{04CDDFE0-4E96-479C-B986-66E2EA7F6DCD}" sibTransId="{27EB83FA-E40E-4686-B905-F6968C3C7B08}"/>
    <dgm:cxn modelId="{9EAE10CE-7488-4360-832B-D3D4BAB5B938}" type="presOf" srcId="{A0B1E870-F24D-45EA-9ECD-C6F5A652C3AA}" destId="{A129810C-ADF4-4841-9121-2F123BD2B181}" srcOrd="0" destOrd="3" presId="urn:microsoft.com/office/officeart/2005/8/layout/bList2"/>
    <dgm:cxn modelId="{54014BD1-823F-4A2E-A43C-292F28AB663C}" type="presOf" srcId="{0AE08CC1-0544-4486-955B-AE15369C4660}" destId="{509C7E6D-8E69-41F3-99F0-631F7241D778}" srcOrd="0" destOrd="0" presId="urn:microsoft.com/office/officeart/2005/8/layout/bList2"/>
    <dgm:cxn modelId="{12E9E72A-2C53-49E9-9755-0A6FFDB6AA8F}" srcId="{9155428D-B2B3-41F2-B7ED-BA54DD27027D}" destId="{ABB5F3BF-0B6B-4439-B531-47DE17696CDE}" srcOrd="0" destOrd="0" parTransId="{5E437C0C-CFAA-40C9-AF27-7AC59BF63F2C}" sibTransId="{E7D4519A-3EAC-4060-9E3D-8787E508016B}"/>
    <dgm:cxn modelId="{0BDAA398-FE07-45AD-9F23-594EC50E7F3D}" srcId="{0AE08CC1-0544-4486-955B-AE15369C4660}" destId="{E7AA20C7-BA40-4E5B-84CF-019C39A8B11B}" srcOrd="2" destOrd="0" parTransId="{1664E0F9-8902-4525-926F-2D337323E767}" sibTransId="{5005351C-EA44-4DFF-AFDB-1B5D05038A97}"/>
    <dgm:cxn modelId="{2E02662C-96A4-4F70-B064-3DB3C2F30E2B}" srcId="{E7AA20C7-BA40-4E5B-84CF-019C39A8B11B}" destId="{5B30A55D-DC77-4C29-9172-FAC8CE2CBC85}" srcOrd="2" destOrd="0" parTransId="{6B33909F-0937-4BAF-9680-DA95F28FDF6A}" sibTransId="{8777375C-19BC-448F-8ADA-65A3D4C75B8B}"/>
    <dgm:cxn modelId="{EE4B0259-692A-4C59-AA64-90EFA923D6A6}" type="presOf" srcId="{CCC7FB06-0E1C-4002-8CD7-85D551B04F29}" destId="{2B9E1226-B744-469A-B888-015F918DB4DC}" srcOrd="0" destOrd="0" presId="urn:microsoft.com/office/officeart/2005/8/layout/bList2"/>
    <dgm:cxn modelId="{37A836ED-E376-447E-B6DD-24A4069FE90F}" srcId="{E7AA20C7-BA40-4E5B-84CF-019C39A8B11B}" destId="{E99BA54A-F887-4F32-8C09-3C7035D86002}" srcOrd="1" destOrd="0" parTransId="{3FEF41A7-C7C8-4D9F-8445-CA0B40EDB1D6}" sibTransId="{3451075E-01F2-4AC7-9FEB-6811164D6B1C}"/>
    <dgm:cxn modelId="{5D9F86E6-484B-473A-9597-42181C4EC6CB}" type="presOf" srcId="{BF22B079-5EAA-4897-8ACA-B42AF226FD49}" destId="{8ACB9FE0-5A41-4261-81E9-138E22B2FA13}" srcOrd="0" destOrd="0" presId="urn:microsoft.com/office/officeart/2005/8/layout/bList2"/>
    <dgm:cxn modelId="{1328FC5C-7680-4494-90BA-B313375D928E}" srcId="{9155428D-B2B3-41F2-B7ED-BA54DD27027D}" destId="{EB1B472D-7357-4062-8E20-937CCFE85C5C}" srcOrd="1" destOrd="0" parTransId="{30AE1997-4012-4ABF-A966-00EA018E3BF4}" sibTransId="{D9C2A198-CEBE-4E5E-BDAF-1754CBE7FDDA}"/>
    <dgm:cxn modelId="{3C704C60-2C86-4A13-9A3B-F42641BC07E8}" srcId="{CCC7FB06-0E1C-4002-8CD7-85D551B04F29}" destId="{93AE625E-1749-44CB-92E8-943C5403776A}" srcOrd="0" destOrd="0" parTransId="{0FD1B3F6-3C55-4A0B-B340-168DD1E6F46B}" sibTransId="{34FAAF0B-9483-4127-98A1-7BC2C6BF0ACF}"/>
    <dgm:cxn modelId="{A3C64277-60F7-4B9D-A481-B2A0B2F481AF}" type="presOf" srcId="{BF22B079-5EAA-4897-8ACA-B42AF226FD49}" destId="{7BE37DD2-5C80-4BE8-B641-278853C1BFC3}" srcOrd="1" destOrd="0" presId="urn:microsoft.com/office/officeart/2005/8/layout/bList2"/>
    <dgm:cxn modelId="{559AB573-D5A7-44D5-BB90-669FAF91A4DE}" type="presOf" srcId="{CCC7FB06-0E1C-4002-8CD7-85D551B04F29}" destId="{A311695A-D35E-44DA-83DB-063D263C7CAA}" srcOrd="1" destOrd="0" presId="urn:microsoft.com/office/officeart/2005/8/layout/bList2"/>
    <dgm:cxn modelId="{A657FE06-3A8E-4529-B81F-E08EECBD8F7B}" type="presOf" srcId="{E7AA20C7-BA40-4E5B-84CF-019C39A8B11B}" destId="{21CB9081-4EFB-4337-816F-AAC24BB94C94}" srcOrd="0" destOrd="0" presId="urn:microsoft.com/office/officeart/2005/8/layout/bList2"/>
    <dgm:cxn modelId="{73154DC6-55AD-4A95-A5E1-7A7476B520C3}" type="presOf" srcId="{EAC1C320-1165-40F0-931A-33CD6FD9C068}" destId="{F75C2EAE-DF2E-4D04-B1E0-A6F4FDA50269}" srcOrd="0" destOrd="0" presId="urn:microsoft.com/office/officeart/2005/8/layout/bList2"/>
    <dgm:cxn modelId="{F84DCA98-E723-41C1-AA80-578AA373F7DF}" srcId="{BF22B079-5EAA-4897-8ACA-B42AF226FD49}" destId="{B12D4771-6BCF-4FE9-A20D-9C2C37B9BA00}" srcOrd="2" destOrd="0" parTransId="{0E6218C0-EBF6-46EC-9274-56190E1A1D63}" sibTransId="{32DDB2DE-61E4-4BB1-B173-8D141B193DD2}"/>
    <dgm:cxn modelId="{D6588F10-2D7B-446F-9B5A-79AD758C439F}" srcId="{BF22B079-5EAA-4897-8ACA-B42AF226FD49}" destId="{A63E7CAF-B209-4937-AC3A-0B8940D5127C}" srcOrd="0" destOrd="0" parTransId="{8CACA9C0-F6EA-4178-9EA3-9536C9D2465A}" sibTransId="{DC4533E5-E677-42BC-8F0A-8A703612620D}"/>
    <dgm:cxn modelId="{3FE413C9-6AD0-4542-92EE-2A07090B556D}" type="presOf" srcId="{3A401CFA-DE81-494B-A2F8-2E1ADC7CDD78}" destId="{A129810C-ADF4-4841-9121-2F123BD2B181}" srcOrd="0" destOrd="1" presId="urn:microsoft.com/office/officeart/2005/8/layout/bList2"/>
    <dgm:cxn modelId="{63DC4450-9CAF-440B-A5D2-5D3641BC7098}" type="presOf" srcId="{5005351C-EA44-4DFF-AFDB-1B5D05038A97}" destId="{B378118C-42C7-4581-870E-35AEF62F69BB}" srcOrd="0" destOrd="0" presId="urn:microsoft.com/office/officeart/2005/8/layout/bList2"/>
    <dgm:cxn modelId="{BB410D50-A4B5-446D-AD36-983D7BBC23AC}" srcId="{BF22B079-5EAA-4897-8ACA-B42AF226FD49}" destId="{04E7E4A4-9AEF-42FD-97E3-7FA9B6F83F49}" srcOrd="5" destOrd="0" parTransId="{25F88ABA-7C19-4A8E-B57F-166D315651F2}" sibTransId="{3845E73A-7974-4C01-87DD-04B66E154FB6}"/>
    <dgm:cxn modelId="{7BCF98E5-BF55-4356-802B-C24454CF33F1}" srcId="{0AE08CC1-0544-4486-955B-AE15369C4660}" destId="{BF22B079-5EAA-4897-8ACA-B42AF226FD49}" srcOrd="1" destOrd="0" parTransId="{B1E0A705-923B-4BD8-822F-3AD1ED219E78}" sibTransId="{4286AB18-1C1D-40E3-9B24-1B776F6DFEFE}"/>
    <dgm:cxn modelId="{E5AFC5C9-ECC9-4281-89F4-A42DAF862F15}" type="presOf" srcId="{1215B15A-3348-4E65-89F7-2C352CF58335}" destId="{A129810C-ADF4-4841-9121-2F123BD2B181}" srcOrd="0" destOrd="4" presId="urn:microsoft.com/office/officeart/2005/8/layout/bList2"/>
    <dgm:cxn modelId="{0A9AF02A-559A-4F69-A27E-9CBF6FADA225}" type="presOf" srcId="{9155428D-B2B3-41F2-B7ED-BA54DD27027D}" destId="{00AC359B-1914-4351-8473-73EEAA2D52F9}" srcOrd="0" destOrd="0" presId="urn:microsoft.com/office/officeart/2005/8/layout/bList2"/>
    <dgm:cxn modelId="{4A40E080-9637-4D67-8AF2-39D66ACA047A}" type="presOf" srcId="{EB1B472D-7357-4062-8E20-937CCFE85C5C}" destId="{3D778494-F7A6-4D22-91BE-7FF44DF4823B}" srcOrd="0" destOrd="1" presId="urn:microsoft.com/office/officeart/2005/8/layout/bList2"/>
    <dgm:cxn modelId="{4DEB8DAB-B7ED-45A6-AE2C-CC54C968E98B}" type="presOf" srcId="{5B30A55D-DC77-4C29-9172-FAC8CE2CBC85}" destId="{F75C2EAE-DF2E-4D04-B1E0-A6F4FDA50269}" srcOrd="0" destOrd="2" presId="urn:microsoft.com/office/officeart/2005/8/layout/bList2"/>
    <dgm:cxn modelId="{5C154D45-EC32-4268-A1DE-13D8FAC91BBB}" srcId="{BF22B079-5EAA-4897-8ACA-B42AF226FD49}" destId="{3A401CFA-DE81-494B-A2F8-2E1ADC7CDD78}" srcOrd="1" destOrd="0" parTransId="{38B8986E-85FF-4D50-B295-B35F7F0D9EAD}" sibTransId="{8D1975D1-A8B9-4E60-B821-C01CB11148BF}"/>
    <dgm:cxn modelId="{5D6ED781-EA1C-461E-BD09-37E1603235D1}" srcId="{0AE08CC1-0544-4486-955B-AE15369C4660}" destId="{CCC7FB06-0E1C-4002-8CD7-85D551B04F29}" srcOrd="0" destOrd="0" parTransId="{7868DED4-B598-4228-A338-ADBD8803BF81}" sibTransId="{C8BA37DE-0DED-47ED-ABC5-51B65215C6DB}"/>
    <dgm:cxn modelId="{CA0228EE-D033-4DD7-9574-A31BFD7C0823}" type="presOf" srcId="{B12D4771-6BCF-4FE9-A20D-9C2C37B9BA00}" destId="{A129810C-ADF4-4841-9121-2F123BD2B181}" srcOrd="0" destOrd="2" presId="urn:microsoft.com/office/officeart/2005/8/layout/bList2"/>
    <dgm:cxn modelId="{14B9F054-CFAA-4CCE-B627-F203B7CC12E1}" type="presOf" srcId="{C8BA37DE-0DED-47ED-ABC5-51B65215C6DB}" destId="{DB0E203F-AFD3-425B-B5D2-30204F89E3F5}" srcOrd="0" destOrd="0" presId="urn:microsoft.com/office/officeart/2005/8/layout/bList2"/>
    <dgm:cxn modelId="{99C9C4B3-E33C-4D94-9CA4-81329F35B935}" srcId="{9155428D-B2B3-41F2-B7ED-BA54DD27027D}" destId="{8291565B-D67A-416C-BCC0-2A79950E0543}" srcOrd="2" destOrd="0" parTransId="{C969B2C1-4F41-4CEC-8357-36A2FCEB4B9F}" sibTransId="{2D690641-4958-4B3B-82DD-AF842B24CB5B}"/>
    <dgm:cxn modelId="{1FC29BF1-E08B-4038-9B5D-834998165E07}" type="presOf" srcId="{A63E7CAF-B209-4937-AC3A-0B8940D5127C}" destId="{A129810C-ADF4-4841-9121-2F123BD2B181}" srcOrd="0" destOrd="0" presId="urn:microsoft.com/office/officeart/2005/8/layout/bList2"/>
    <dgm:cxn modelId="{9C21D89A-AB54-4643-BA34-41CEDAA7DDCD}" srcId="{BF22B079-5EAA-4897-8ACA-B42AF226FD49}" destId="{A0B1E870-F24D-45EA-9ECD-C6F5A652C3AA}" srcOrd="3" destOrd="0" parTransId="{8E57B74F-A796-4381-90D4-1C234630AC1D}" sibTransId="{015B9F91-53CB-4A94-B968-CD05F5580C05}"/>
    <dgm:cxn modelId="{F2D6E8B8-6C9D-4E48-85E6-F5D8CD0D5E20}" type="presOf" srcId="{E7AA20C7-BA40-4E5B-84CF-019C39A8B11B}" destId="{9A910FA8-341D-43CD-9C95-E0D9D93AA69B}" srcOrd="1" destOrd="0" presId="urn:microsoft.com/office/officeart/2005/8/layout/bList2"/>
    <dgm:cxn modelId="{B8FCFCA2-F2F4-47CF-92E1-16497572067D}" type="presOf" srcId="{8291565B-D67A-416C-BCC0-2A79950E0543}" destId="{3D778494-F7A6-4D22-91BE-7FF44DF4823B}" srcOrd="0" destOrd="2" presId="urn:microsoft.com/office/officeart/2005/8/layout/bList2"/>
    <dgm:cxn modelId="{449E85DB-0191-405D-959A-2154C7290D2F}" type="presOf" srcId="{ABB5F3BF-0B6B-4439-B531-47DE17696CDE}" destId="{3D778494-F7A6-4D22-91BE-7FF44DF4823B}" srcOrd="0" destOrd="0" presId="urn:microsoft.com/office/officeart/2005/8/layout/bList2"/>
    <dgm:cxn modelId="{AC0051EA-7213-43EF-BC75-EB9B820C3CDE}" type="presOf" srcId="{9155428D-B2B3-41F2-B7ED-BA54DD27027D}" destId="{2EE9D797-8D48-4B74-ACC8-AA5A142DF783}" srcOrd="1" destOrd="0" presId="urn:microsoft.com/office/officeart/2005/8/layout/bList2"/>
    <dgm:cxn modelId="{6621B1D3-7FD2-4A0F-9F5A-F1D6902B18F1}" srcId="{0AE08CC1-0544-4486-955B-AE15369C4660}" destId="{9155428D-B2B3-41F2-B7ED-BA54DD27027D}" srcOrd="3" destOrd="0" parTransId="{C7AB9BFB-7060-475C-9616-610C02E875DF}" sibTransId="{D25E00B3-3DDF-4CA3-B103-03BF813AC51E}"/>
    <dgm:cxn modelId="{67B624E8-5D71-4029-A162-6225D5D1005B}" type="presOf" srcId="{04E7E4A4-9AEF-42FD-97E3-7FA9B6F83F49}" destId="{A129810C-ADF4-4841-9121-2F123BD2B181}" srcOrd="0" destOrd="5" presId="urn:microsoft.com/office/officeart/2005/8/layout/bList2"/>
    <dgm:cxn modelId="{68990CE7-1725-47E7-B4BA-FA832F02CDDB}" type="presOf" srcId="{E99BA54A-F887-4F32-8C09-3C7035D86002}" destId="{F75C2EAE-DF2E-4D04-B1E0-A6F4FDA50269}" srcOrd="0" destOrd="1" presId="urn:microsoft.com/office/officeart/2005/8/layout/bList2"/>
    <dgm:cxn modelId="{954B80FC-6DC6-4344-996A-CE289CE06A76}" srcId="{BF22B079-5EAA-4897-8ACA-B42AF226FD49}" destId="{1215B15A-3348-4E65-89F7-2C352CF58335}" srcOrd="4" destOrd="0" parTransId="{0373A439-2558-417D-B1AF-32A668032937}" sibTransId="{22E1B9D5-EB63-48D6-AF5F-69FCEAD82DD0}"/>
    <dgm:cxn modelId="{C618260D-5FE3-42F8-AEB3-99D830D35CD5}" type="presOf" srcId="{93AE625E-1749-44CB-92E8-943C5403776A}" destId="{912339E9-B409-4C74-8F00-37619B564E93}" srcOrd="0" destOrd="0" presId="urn:microsoft.com/office/officeart/2005/8/layout/bList2"/>
    <dgm:cxn modelId="{9706D36E-DF29-481A-94FA-012CA5261017}" type="presParOf" srcId="{509C7E6D-8E69-41F3-99F0-631F7241D778}" destId="{DE6AE273-F576-4AD9-B9FF-F87FFD5A2072}" srcOrd="0" destOrd="0" presId="urn:microsoft.com/office/officeart/2005/8/layout/bList2"/>
    <dgm:cxn modelId="{92FED40D-E17B-4287-9614-656540A2CFF1}" type="presParOf" srcId="{DE6AE273-F576-4AD9-B9FF-F87FFD5A2072}" destId="{912339E9-B409-4C74-8F00-37619B564E93}" srcOrd="0" destOrd="0" presId="urn:microsoft.com/office/officeart/2005/8/layout/bList2"/>
    <dgm:cxn modelId="{4FF1B8DD-1934-4AD5-AC18-DE27A827FA4F}" type="presParOf" srcId="{DE6AE273-F576-4AD9-B9FF-F87FFD5A2072}" destId="{2B9E1226-B744-469A-B888-015F918DB4DC}" srcOrd="1" destOrd="0" presId="urn:microsoft.com/office/officeart/2005/8/layout/bList2"/>
    <dgm:cxn modelId="{DB0CAE57-9B8C-42B2-9434-F7EF1408A599}" type="presParOf" srcId="{DE6AE273-F576-4AD9-B9FF-F87FFD5A2072}" destId="{A311695A-D35E-44DA-83DB-063D263C7CAA}" srcOrd="2" destOrd="0" presId="urn:microsoft.com/office/officeart/2005/8/layout/bList2"/>
    <dgm:cxn modelId="{E86BE8F5-4197-42F7-BE3F-16B4ACFA1B3B}" type="presParOf" srcId="{DE6AE273-F576-4AD9-B9FF-F87FFD5A2072}" destId="{FFD828E0-9B19-421A-BD53-F685031EF0AD}" srcOrd="3" destOrd="0" presId="urn:microsoft.com/office/officeart/2005/8/layout/bList2"/>
    <dgm:cxn modelId="{E65561EB-EA2C-49A7-804A-2A8F0FBD9319}" type="presParOf" srcId="{509C7E6D-8E69-41F3-99F0-631F7241D778}" destId="{DB0E203F-AFD3-425B-B5D2-30204F89E3F5}" srcOrd="1" destOrd="0" presId="urn:microsoft.com/office/officeart/2005/8/layout/bList2"/>
    <dgm:cxn modelId="{2D34EEA4-DC0F-47C8-A217-19B14E5735E0}" type="presParOf" srcId="{509C7E6D-8E69-41F3-99F0-631F7241D778}" destId="{447DA503-68AC-456B-92F6-B19B8AE5B899}" srcOrd="2" destOrd="0" presId="urn:microsoft.com/office/officeart/2005/8/layout/bList2"/>
    <dgm:cxn modelId="{8149B7B7-3FA4-4CA3-9C32-2222698F328B}" type="presParOf" srcId="{447DA503-68AC-456B-92F6-B19B8AE5B899}" destId="{A129810C-ADF4-4841-9121-2F123BD2B181}" srcOrd="0" destOrd="0" presId="urn:microsoft.com/office/officeart/2005/8/layout/bList2"/>
    <dgm:cxn modelId="{E18557D8-D97B-4139-B9B9-1E3E14C8092F}" type="presParOf" srcId="{447DA503-68AC-456B-92F6-B19B8AE5B899}" destId="{8ACB9FE0-5A41-4261-81E9-138E22B2FA13}" srcOrd="1" destOrd="0" presId="urn:microsoft.com/office/officeart/2005/8/layout/bList2"/>
    <dgm:cxn modelId="{0CD4A05B-4796-4C7D-9845-F6F9C5FBA4E3}" type="presParOf" srcId="{447DA503-68AC-456B-92F6-B19B8AE5B899}" destId="{7BE37DD2-5C80-4BE8-B641-278853C1BFC3}" srcOrd="2" destOrd="0" presId="urn:microsoft.com/office/officeart/2005/8/layout/bList2"/>
    <dgm:cxn modelId="{466D9F62-E5A1-41D4-9460-E72B30EFB3DF}" type="presParOf" srcId="{447DA503-68AC-456B-92F6-B19B8AE5B899}" destId="{FB284022-E69B-4AE2-929C-C30D301F9D04}" srcOrd="3" destOrd="0" presId="urn:microsoft.com/office/officeart/2005/8/layout/bList2"/>
    <dgm:cxn modelId="{C287C5F4-AB47-4B36-A848-B76C06EC2EE8}" type="presParOf" srcId="{509C7E6D-8E69-41F3-99F0-631F7241D778}" destId="{D0BEBB70-FBB1-40EF-BFB5-12E38902C230}" srcOrd="3" destOrd="0" presId="urn:microsoft.com/office/officeart/2005/8/layout/bList2"/>
    <dgm:cxn modelId="{8106904A-BF17-4601-8A9C-584099186662}" type="presParOf" srcId="{509C7E6D-8E69-41F3-99F0-631F7241D778}" destId="{D97D8137-C0C5-4579-A247-0AAF83999BB8}" srcOrd="4" destOrd="0" presId="urn:microsoft.com/office/officeart/2005/8/layout/bList2"/>
    <dgm:cxn modelId="{BF7D5AC3-F6AD-48BE-94AD-B6FDD0DD33A0}" type="presParOf" srcId="{D97D8137-C0C5-4579-A247-0AAF83999BB8}" destId="{F75C2EAE-DF2E-4D04-B1E0-A6F4FDA50269}" srcOrd="0" destOrd="0" presId="urn:microsoft.com/office/officeart/2005/8/layout/bList2"/>
    <dgm:cxn modelId="{3305E6F6-4A8F-4D2F-A319-0F6D22BEAEED}" type="presParOf" srcId="{D97D8137-C0C5-4579-A247-0AAF83999BB8}" destId="{21CB9081-4EFB-4337-816F-AAC24BB94C94}" srcOrd="1" destOrd="0" presId="urn:microsoft.com/office/officeart/2005/8/layout/bList2"/>
    <dgm:cxn modelId="{EE963134-78A7-4E15-A350-225F5D8E0695}" type="presParOf" srcId="{D97D8137-C0C5-4579-A247-0AAF83999BB8}" destId="{9A910FA8-341D-43CD-9C95-E0D9D93AA69B}" srcOrd="2" destOrd="0" presId="urn:microsoft.com/office/officeart/2005/8/layout/bList2"/>
    <dgm:cxn modelId="{8D485D14-4B63-424E-A4D2-943BD054BAD0}" type="presParOf" srcId="{D97D8137-C0C5-4579-A247-0AAF83999BB8}" destId="{BF1EB074-F9CD-45A6-A4AF-A1C255ADA3B8}" srcOrd="3" destOrd="0" presId="urn:microsoft.com/office/officeart/2005/8/layout/bList2"/>
    <dgm:cxn modelId="{17FF77E0-4F7F-465B-88DF-D8780F629069}" type="presParOf" srcId="{509C7E6D-8E69-41F3-99F0-631F7241D778}" destId="{B378118C-42C7-4581-870E-35AEF62F69BB}" srcOrd="5" destOrd="0" presId="urn:microsoft.com/office/officeart/2005/8/layout/bList2"/>
    <dgm:cxn modelId="{2B3B15AD-E03B-4AA0-BE95-FC25AAAE8815}" type="presParOf" srcId="{509C7E6D-8E69-41F3-99F0-631F7241D778}" destId="{7563C36E-9A81-430E-B8EC-A93ACEFA694F}" srcOrd="6" destOrd="0" presId="urn:microsoft.com/office/officeart/2005/8/layout/bList2"/>
    <dgm:cxn modelId="{E762D87B-A002-4382-95D7-640CBAD9690A}" type="presParOf" srcId="{7563C36E-9A81-430E-B8EC-A93ACEFA694F}" destId="{3D778494-F7A6-4D22-91BE-7FF44DF4823B}" srcOrd="0" destOrd="0" presId="urn:microsoft.com/office/officeart/2005/8/layout/bList2"/>
    <dgm:cxn modelId="{62036AC9-F1D2-4BD1-98AE-D0616E8D4C23}" type="presParOf" srcId="{7563C36E-9A81-430E-B8EC-A93ACEFA694F}" destId="{00AC359B-1914-4351-8473-73EEAA2D52F9}" srcOrd="1" destOrd="0" presId="urn:microsoft.com/office/officeart/2005/8/layout/bList2"/>
    <dgm:cxn modelId="{12FA5CF8-FAF0-4F40-95BF-C7075419C5C6}" type="presParOf" srcId="{7563C36E-9A81-430E-B8EC-A93ACEFA694F}" destId="{2EE9D797-8D48-4B74-ACC8-AA5A142DF783}" srcOrd="2" destOrd="0" presId="urn:microsoft.com/office/officeart/2005/8/layout/bList2"/>
    <dgm:cxn modelId="{382ECFF8-9796-4A3C-BDAF-A86C17997449}" type="presParOf" srcId="{7563C36E-9A81-430E-B8EC-A93ACEFA694F}" destId="{82128033-4F22-445B-BA70-AFD4DDEA331C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280468-36A3-4477-A6FE-9EEEBCBF8F93}">
      <dsp:nvSpPr>
        <dsp:cNvPr id="0" name=""/>
        <dsp:cNvSpPr/>
      </dsp:nvSpPr>
      <dsp:spPr>
        <a:xfrm>
          <a:off x="2134" y="974554"/>
          <a:ext cx="2245067" cy="2517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000" kern="1200" dirty="0" smtClean="0"/>
            <a:t>Systemic issues</a:t>
          </a:r>
          <a:endParaRPr lang="en-A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000" kern="1200" dirty="0" smtClean="0"/>
            <a:t>Business and community perspective</a:t>
          </a:r>
          <a:endParaRPr lang="en-A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000" kern="1200" dirty="0" smtClean="0"/>
            <a:t>Coordinated integrated tax system design</a:t>
          </a:r>
          <a:endParaRPr lang="en-AU" sz="2000" kern="1200" dirty="0"/>
        </a:p>
      </dsp:txBody>
      <dsp:txXfrm>
        <a:off x="60060" y="1032480"/>
        <a:ext cx="2129215" cy="1861887"/>
      </dsp:txXfrm>
    </dsp:sp>
    <dsp:sp modelId="{CAECAD33-0FEE-4819-9106-FEB7F9DA50E5}">
      <dsp:nvSpPr>
        <dsp:cNvPr id="0" name=""/>
        <dsp:cNvSpPr/>
      </dsp:nvSpPr>
      <dsp:spPr>
        <a:xfrm>
          <a:off x="594574" y="1755062"/>
          <a:ext cx="3006623" cy="3006623"/>
        </a:xfrm>
        <a:prstGeom prst="leftCircularArrow">
          <a:avLst>
            <a:gd name="adj1" fmla="val 2400"/>
            <a:gd name="adj2" fmla="val 290152"/>
            <a:gd name="adj3" fmla="val 1172734"/>
            <a:gd name="adj4" fmla="val 8131560"/>
            <a:gd name="adj5" fmla="val 28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50023A-3B7D-4E09-8E37-516CBD267985}">
      <dsp:nvSpPr>
        <dsp:cNvPr id="0" name=""/>
        <dsp:cNvSpPr/>
      </dsp:nvSpPr>
      <dsp:spPr>
        <a:xfrm>
          <a:off x="83136" y="3334256"/>
          <a:ext cx="1995615" cy="92255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 2000 – Established (Ralph)</a:t>
          </a:r>
          <a:endParaRPr lang="en-AU" sz="2000" kern="1200" dirty="0"/>
        </a:p>
      </dsp:txBody>
      <dsp:txXfrm>
        <a:off x="110157" y="3361277"/>
        <a:ext cx="1941573" cy="868514"/>
      </dsp:txXfrm>
    </dsp:sp>
    <dsp:sp modelId="{F1E9E4D2-9C2C-4048-9B29-B78FD8763DDD}">
      <dsp:nvSpPr>
        <dsp:cNvPr id="0" name=""/>
        <dsp:cNvSpPr/>
      </dsp:nvSpPr>
      <dsp:spPr>
        <a:xfrm>
          <a:off x="2840223" y="1034284"/>
          <a:ext cx="2245067" cy="2517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000" kern="1200" dirty="0" smtClean="0"/>
            <a:t>In-depth reviews</a:t>
          </a:r>
          <a:endParaRPr lang="en-A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000" kern="1200" dirty="0" smtClean="0"/>
            <a:t>Technical and post-implementation reviews</a:t>
          </a:r>
          <a:endParaRPr lang="en-AU" sz="2000" kern="1200" dirty="0"/>
        </a:p>
      </dsp:txBody>
      <dsp:txXfrm>
        <a:off x="2898149" y="1631594"/>
        <a:ext cx="2129215" cy="1861887"/>
      </dsp:txXfrm>
    </dsp:sp>
    <dsp:sp modelId="{7A2BE9DF-6C75-4B8A-8B21-0369D717563C}">
      <dsp:nvSpPr>
        <dsp:cNvPr id="0" name=""/>
        <dsp:cNvSpPr/>
      </dsp:nvSpPr>
      <dsp:spPr>
        <a:xfrm>
          <a:off x="3663097" y="-33182"/>
          <a:ext cx="3166151" cy="3166151"/>
        </a:xfrm>
        <a:prstGeom prst="circularArrow">
          <a:avLst>
            <a:gd name="adj1" fmla="val 2279"/>
            <a:gd name="adj2" fmla="val 274765"/>
            <a:gd name="adj3" fmla="val 19871373"/>
            <a:gd name="adj4" fmla="val 12897159"/>
            <a:gd name="adj5" fmla="val 265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55B1C4-0FB8-4108-B3C8-BF449CA18F72}">
      <dsp:nvSpPr>
        <dsp:cNvPr id="0" name=""/>
        <dsp:cNvSpPr/>
      </dsp:nvSpPr>
      <dsp:spPr>
        <a:xfrm>
          <a:off x="3014899" y="687729"/>
          <a:ext cx="1995615" cy="92255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 Mid 2000s to 2014</a:t>
          </a:r>
          <a:endParaRPr lang="en-AU" sz="2000" kern="1200" dirty="0"/>
        </a:p>
      </dsp:txBody>
      <dsp:txXfrm>
        <a:off x="3041920" y="714750"/>
        <a:ext cx="1941573" cy="868514"/>
      </dsp:txXfrm>
    </dsp:sp>
    <dsp:sp modelId="{E56BE487-C4F9-491E-94E5-324B63812D62}">
      <dsp:nvSpPr>
        <dsp:cNvPr id="0" name=""/>
        <dsp:cNvSpPr/>
      </dsp:nvSpPr>
      <dsp:spPr>
        <a:xfrm>
          <a:off x="5678312" y="771520"/>
          <a:ext cx="2354334" cy="29829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000" b="1" kern="1200" dirty="0" smtClean="0"/>
            <a:t>‘Real-time’ policy advice on higher-level issues (trusted adviser)</a:t>
          </a:r>
          <a:endParaRPr lang="en-A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000" b="1" kern="1200" dirty="0" smtClean="0"/>
            <a:t>Broader business &amp; community consultation</a:t>
          </a:r>
          <a:endParaRPr lang="en-AU" sz="2000" b="1" kern="1200" dirty="0"/>
        </a:p>
      </dsp:txBody>
      <dsp:txXfrm>
        <a:off x="5746957" y="840165"/>
        <a:ext cx="2217044" cy="2206434"/>
      </dsp:txXfrm>
    </dsp:sp>
    <dsp:sp modelId="{27EC9745-2DE1-41C3-BC0E-EC6E0108D2A6}">
      <dsp:nvSpPr>
        <dsp:cNvPr id="0" name=""/>
        <dsp:cNvSpPr/>
      </dsp:nvSpPr>
      <dsp:spPr>
        <a:xfrm>
          <a:off x="5929773" y="3506332"/>
          <a:ext cx="1995615" cy="92255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 </a:t>
          </a:r>
          <a:r>
            <a:rPr lang="en-AU" sz="2000" b="1" kern="1200" dirty="0" smtClean="0"/>
            <a:t>2015 and beyond</a:t>
          </a:r>
          <a:endParaRPr lang="en-AU" sz="2000" b="1" kern="1200" dirty="0"/>
        </a:p>
      </dsp:txBody>
      <dsp:txXfrm>
        <a:off x="5956794" y="3533353"/>
        <a:ext cx="1941573" cy="8685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2339E9-B409-4C74-8F00-37619B564E93}">
      <dsp:nvSpPr>
        <dsp:cNvPr id="0" name=""/>
        <dsp:cNvSpPr/>
      </dsp:nvSpPr>
      <dsp:spPr>
        <a:xfrm>
          <a:off x="2837543" y="4104455"/>
          <a:ext cx="2227560" cy="67891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kern="1200" dirty="0" smtClean="0"/>
            <a:t>Consulted on measures</a:t>
          </a:r>
          <a:endParaRPr lang="en-AU" sz="1600" kern="1200" dirty="0"/>
        </a:p>
      </dsp:txBody>
      <dsp:txXfrm>
        <a:off x="2853451" y="4120363"/>
        <a:ext cx="2195744" cy="663007"/>
      </dsp:txXfrm>
    </dsp:sp>
    <dsp:sp modelId="{A311695A-D35E-44DA-83DB-063D263C7CAA}">
      <dsp:nvSpPr>
        <dsp:cNvPr id="0" name=""/>
        <dsp:cNvSpPr/>
      </dsp:nvSpPr>
      <dsp:spPr>
        <a:xfrm>
          <a:off x="2837543" y="4795415"/>
          <a:ext cx="2227560" cy="715015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0" rIns="2159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700" kern="1200" dirty="0" smtClean="0"/>
            <a:t>Superannuation Reform package</a:t>
          </a:r>
          <a:endParaRPr lang="en-AU" sz="1700" kern="1200" dirty="0"/>
        </a:p>
      </dsp:txBody>
      <dsp:txXfrm>
        <a:off x="2837543" y="4795415"/>
        <a:ext cx="1568704" cy="715015"/>
      </dsp:txXfrm>
    </dsp:sp>
    <dsp:sp modelId="{FFD828E0-9B19-421A-BD53-F685031EF0AD}">
      <dsp:nvSpPr>
        <dsp:cNvPr id="0" name=""/>
        <dsp:cNvSpPr/>
      </dsp:nvSpPr>
      <dsp:spPr>
        <a:xfrm>
          <a:off x="4469256" y="4908987"/>
          <a:ext cx="779646" cy="77964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29810C-ADF4-4841-9121-2F123BD2B181}">
      <dsp:nvSpPr>
        <dsp:cNvPr id="0" name=""/>
        <dsp:cNvSpPr/>
      </dsp:nvSpPr>
      <dsp:spPr>
        <a:xfrm>
          <a:off x="2847353" y="3258"/>
          <a:ext cx="2227560" cy="28520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kern="1200" dirty="0" smtClean="0"/>
            <a:t>Collective Investment Vehicles</a:t>
          </a:r>
          <a:endParaRPr lang="en-A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kern="1200" dirty="0" smtClean="0"/>
            <a:t>Consolidation - deductible liabilities</a:t>
          </a:r>
          <a:endParaRPr lang="en-A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kern="1200" dirty="0" smtClean="0"/>
            <a:t>Asset backed financing</a:t>
          </a:r>
          <a:endParaRPr lang="en-A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kern="1200" dirty="0" smtClean="0"/>
            <a:t>Division 7A</a:t>
          </a:r>
          <a:endParaRPr lang="en-A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kern="1200" dirty="0" smtClean="0"/>
            <a:t>Small business entity turnover threshold</a:t>
          </a:r>
          <a:endParaRPr lang="en-A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kern="1200" dirty="0" smtClean="0"/>
            <a:t>Unincorporated small  tax discount</a:t>
          </a:r>
          <a:endParaRPr lang="en-AU" sz="1600" kern="1200" dirty="0"/>
        </a:p>
      </dsp:txBody>
      <dsp:txXfrm>
        <a:off x="2899547" y="55452"/>
        <a:ext cx="2123172" cy="2799837"/>
      </dsp:txXfrm>
    </dsp:sp>
    <dsp:sp modelId="{7BE37DD2-5C80-4BE8-B641-278853C1BFC3}">
      <dsp:nvSpPr>
        <dsp:cNvPr id="0" name=""/>
        <dsp:cNvSpPr/>
      </dsp:nvSpPr>
      <dsp:spPr>
        <a:xfrm>
          <a:off x="2837529" y="2851190"/>
          <a:ext cx="2227560" cy="7150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0" rIns="2159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700" kern="1200" dirty="0" smtClean="0"/>
            <a:t>Ten Year Enterprise Tax Plan</a:t>
          </a:r>
          <a:endParaRPr lang="en-AU" sz="1700" kern="1200" dirty="0"/>
        </a:p>
      </dsp:txBody>
      <dsp:txXfrm>
        <a:off x="2837529" y="2851190"/>
        <a:ext cx="1568704" cy="715015"/>
      </dsp:txXfrm>
    </dsp:sp>
    <dsp:sp modelId="{FB284022-E69B-4AE2-929C-C30D301F9D04}">
      <dsp:nvSpPr>
        <dsp:cNvPr id="0" name=""/>
        <dsp:cNvSpPr/>
      </dsp:nvSpPr>
      <dsp:spPr>
        <a:xfrm>
          <a:off x="4469248" y="2964773"/>
          <a:ext cx="779646" cy="779646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8000" r="-38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5C2EAE-DF2E-4D04-B1E0-A6F4FDA50269}">
      <dsp:nvSpPr>
        <dsp:cNvPr id="0" name=""/>
        <dsp:cNvSpPr/>
      </dsp:nvSpPr>
      <dsp:spPr>
        <a:xfrm>
          <a:off x="5451871" y="1242368"/>
          <a:ext cx="2227560" cy="166282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5F5BA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64770" rIns="21590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700" kern="1200" dirty="0" smtClean="0"/>
            <a:t>OECD hybrid mismatch arrangement</a:t>
          </a:r>
          <a:endParaRPr lang="en-A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700" kern="1200" dirty="0" smtClean="0"/>
            <a:t>Diverted profits tax</a:t>
          </a:r>
          <a:endParaRPr lang="en-A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700" b="1" kern="1200" dirty="0" smtClean="0"/>
            <a:t>Tax transparency code</a:t>
          </a:r>
          <a:endParaRPr lang="en-AU" sz="1700" b="1" kern="1200" dirty="0"/>
        </a:p>
      </dsp:txBody>
      <dsp:txXfrm>
        <a:off x="5490833" y="1281330"/>
        <a:ext cx="2149636" cy="1623865"/>
      </dsp:txXfrm>
    </dsp:sp>
    <dsp:sp modelId="{9A910FA8-341D-43CD-9C95-E0D9D93AA69B}">
      <dsp:nvSpPr>
        <dsp:cNvPr id="0" name=""/>
        <dsp:cNvSpPr/>
      </dsp:nvSpPr>
      <dsp:spPr>
        <a:xfrm>
          <a:off x="5451871" y="2905133"/>
          <a:ext cx="2227560" cy="715015"/>
        </a:xfrm>
        <a:prstGeom prst="rect">
          <a:avLst/>
        </a:prstGeom>
        <a:solidFill>
          <a:srgbClr val="5F5BAE"/>
        </a:solidFill>
        <a:ln w="25400" cap="flat" cmpd="sng" algn="ctr">
          <a:solidFill>
            <a:srgbClr val="5F5BA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0" rIns="2159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700" kern="1200" dirty="0" smtClean="0"/>
            <a:t>Tax Integrity Package</a:t>
          </a:r>
          <a:endParaRPr lang="en-AU" sz="1700" kern="1200" dirty="0"/>
        </a:p>
      </dsp:txBody>
      <dsp:txXfrm>
        <a:off x="5451871" y="2905133"/>
        <a:ext cx="1568704" cy="715015"/>
      </dsp:txXfrm>
    </dsp:sp>
    <dsp:sp modelId="{BF1EB074-F9CD-45A6-A4AF-A1C255ADA3B8}">
      <dsp:nvSpPr>
        <dsp:cNvPr id="0" name=""/>
        <dsp:cNvSpPr/>
      </dsp:nvSpPr>
      <dsp:spPr>
        <a:xfrm>
          <a:off x="7083590" y="3018710"/>
          <a:ext cx="779646" cy="779646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778494-F7A6-4D22-91BE-7FF44DF4823B}">
      <dsp:nvSpPr>
        <dsp:cNvPr id="0" name=""/>
        <dsp:cNvSpPr/>
      </dsp:nvSpPr>
      <dsp:spPr>
        <a:xfrm>
          <a:off x="114960" y="1000780"/>
          <a:ext cx="2227560" cy="166282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kern="1200" dirty="0" smtClean="0"/>
            <a:t>Designated Regulatory Reform Bills</a:t>
          </a:r>
          <a:endParaRPr lang="en-A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b="1" kern="1200" dirty="0" smtClean="0"/>
            <a:t>Sounding Board</a:t>
          </a:r>
          <a:endParaRPr lang="en-A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kern="1200" dirty="0" smtClean="0"/>
            <a:t>Timely guidance on the meaning of tax laws</a:t>
          </a:r>
          <a:endParaRPr lang="en-AU" sz="1600" kern="1200" dirty="0"/>
        </a:p>
      </dsp:txBody>
      <dsp:txXfrm>
        <a:off x="153922" y="1039742"/>
        <a:ext cx="2149636" cy="1623865"/>
      </dsp:txXfrm>
    </dsp:sp>
    <dsp:sp modelId="{2EE9D797-8D48-4B74-ACC8-AA5A142DF783}">
      <dsp:nvSpPr>
        <dsp:cNvPr id="0" name=""/>
        <dsp:cNvSpPr/>
      </dsp:nvSpPr>
      <dsp:spPr>
        <a:xfrm>
          <a:off x="114960" y="2663606"/>
          <a:ext cx="2227560" cy="715015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Other measures</a:t>
          </a:r>
          <a:endParaRPr lang="en-AU" sz="1600" kern="1200" dirty="0"/>
        </a:p>
      </dsp:txBody>
      <dsp:txXfrm>
        <a:off x="114960" y="2663606"/>
        <a:ext cx="1568704" cy="715015"/>
      </dsp:txXfrm>
    </dsp:sp>
    <dsp:sp modelId="{82128033-4F22-445B-BA70-AFD4DDEA331C}">
      <dsp:nvSpPr>
        <dsp:cNvPr id="0" name=""/>
        <dsp:cNvSpPr/>
      </dsp:nvSpPr>
      <dsp:spPr>
        <a:xfrm>
          <a:off x="1746684" y="2777182"/>
          <a:ext cx="779646" cy="779646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9740D-BB6F-4507-8F65-E80F6603134B}" type="datetimeFigureOut">
              <a:rPr lang="en-AU" smtClean="0"/>
              <a:t>27/01/2017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E8ED6-BFDC-45C3-AF72-CC3C682F39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531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2432" indent="-162432">
              <a:buFontTx/>
              <a:buChar char="-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CF33C-B253-4294-A9A3-7C9949FA86F9}" type="slidenum">
              <a:rPr lang="en-AU" smtClean="0">
                <a:solidFill>
                  <a:prstClr val="black"/>
                </a:solidFill>
              </a:rPr>
              <a:pPr/>
              <a:t>1</a:t>
            </a:fld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3E934A-F7B9-41CF-8C55-2131C3D5FF92}" type="datetime1">
              <a:rPr lang="en-AU" smtClean="0">
                <a:solidFill>
                  <a:prstClr val="black"/>
                </a:solidFill>
              </a:rPr>
              <a:pPr/>
              <a:t>27/01/2017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3541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0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B88209F-2E45-44B2-8B16-FD8102426A9E}" type="datetime1">
              <a:rPr lang="en-AU" smtClean="0">
                <a:solidFill>
                  <a:prstClr val="black"/>
                </a:solidFill>
              </a:rPr>
              <a:pPr/>
              <a:t>27/01/2017</a:t>
            </a:fld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ACF33C-B253-4294-A9A3-7C9949FA86F9}" type="slidenum">
              <a:rPr lang="en-AU" smtClean="0">
                <a:solidFill>
                  <a:prstClr val="black"/>
                </a:solidFill>
              </a:rPr>
              <a:pPr/>
              <a:t>10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396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D975-C7F1-411D-AD98-4D598E1B8222}" type="slidenum">
              <a:rPr lang="en-AU" smtClean="0">
                <a:solidFill>
                  <a:prstClr val="black"/>
                </a:solidFill>
              </a:rPr>
              <a:pPr/>
              <a:t>11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544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D975-C7F1-411D-AD98-4D598E1B8222}" type="slidenum">
              <a:rPr lang="en-AU" smtClean="0">
                <a:solidFill>
                  <a:prstClr val="black"/>
                </a:solidFill>
              </a:rPr>
              <a:pPr/>
              <a:t>2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664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CF33C-B253-4294-A9A3-7C9949FA86F9}" type="slidenum">
              <a:rPr lang="en-AU" smtClean="0"/>
              <a:t>3</a:t>
            </a:fld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1BC864A-591F-49E9-83CC-4C438AA087B1}" type="datetime1">
              <a:rPr lang="en-AU" smtClean="0"/>
              <a:t>27/01/2017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55262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CF33C-B253-4294-A9A3-7C9949FA86F9}" type="slidenum">
              <a:rPr lang="en-AU" smtClean="0"/>
              <a:t>4</a:t>
            </a:fld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F72B898-C2C4-442A-9187-8A98D4281FC2}" type="datetime1">
              <a:rPr lang="en-AU" smtClean="0"/>
              <a:t>27/01/2017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2824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D975-C7F1-411D-AD98-4D598E1B8222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889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976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>
                <a:tab pos="660059" algn="l"/>
              </a:tabLst>
              <a:defRPr/>
            </a:pPr>
            <a:endParaRPr lang="en-AU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0762B92-E70D-4A6D-88D1-6686C4BB40F5}" type="datetime1">
              <a:rPr lang="en-AU" smtClean="0">
                <a:solidFill>
                  <a:prstClr val="black"/>
                </a:solidFill>
              </a:rPr>
              <a:pPr/>
              <a:t>27/01/2017</a:t>
            </a:fld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ACF33C-B253-4294-A9A3-7C9949FA86F9}" type="slidenum">
              <a:rPr lang="en-AU" smtClean="0">
                <a:solidFill>
                  <a:prstClr val="black"/>
                </a:solidFill>
              </a:rPr>
              <a:pPr/>
              <a:t>6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695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7545">
              <a:lnSpc>
                <a:spcPct val="115000"/>
              </a:lnSpc>
              <a:spcAft>
                <a:spcPts val="800"/>
              </a:spcAft>
              <a:tabLst>
                <a:tab pos="659972" algn="l"/>
              </a:tabLst>
              <a:defRPr/>
            </a:pPr>
            <a:endParaRPr lang="en-AU" b="1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0762B92-E70D-4A6D-88D1-6686C4BB40F5}" type="datetime1">
              <a:rPr lang="en-AU" smtClean="0">
                <a:solidFill>
                  <a:prstClr val="black"/>
                </a:solidFill>
              </a:rPr>
              <a:pPr/>
              <a:t>27/01/2017</a:t>
            </a:fld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ACF33C-B253-4294-A9A3-7C9949FA86F9}" type="slidenum">
              <a:rPr lang="en-AU" smtClean="0">
                <a:solidFill>
                  <a:prstClr val="black"/>
                </a:solidFill>
              </a:rPr>
              <a:pPr/>
              <a:t>7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695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B2063-1D1B-4366-AB15-007AD8B96B92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1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D975-C7F1-411D-AD98-4D598E1B8222}" type="slidenum">
              <a:rPr lang="en-AU" smtClean="0">
                <a:solidFill>
                  <a:prstClr val="black"/>
                </a:solidFill>
              </a:rPr>
              <a:pPr/>
              <a:t>9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558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F74A-A3F2-48EF-95B7-C10FFCBC2045}" type="datetimeFigureOut">
              <a:rPr lang="en-AU" smtClean="0"/>
              <a:t>27/01/2017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EC48-DC8D-4A27-922C-DBC191BEF7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280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F74A-A3F2-48EF-95B7-C10FFCBC2045}" type="datetimeFigureOut">
              <a:rPr lang="en-AU" smtClean="0"/>
              <a:t>27/01/2017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EC48-DC8D-4A27-922C-DBC191BEF7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953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F74A-A3F2-48EF-95B7-C10FFCBC2045}" type="datetimeFigureOut">
              <a:rPr lang="en-AU" smtClean="0"/>
              <a:t>27/01/2017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EC48-DC8D-4A27-922C-DBC191BEF7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741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F74A-A3F2-48EF-95B7-C10FFCBC2045}" type="datetimeFigureOut">
              <a:rPr lang="en-AU" smtClean="0"/>
              <a:t>27/01/2017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EC48-DC8D-4A27-922C-DBC191BEF7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388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F74A-A3F2-48EF-95B7-C10FFCBC2045}" type="datetimeFigureOut">
              <a:rPr lang="en-AU" smtClean="0"/>
              <a:t>27/01/2017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EC48-DC8D-4A27-922C-DBC191BEF7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450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F74A-A3F2-48EF-95B7-C10FFCBC2045}" type="datetimeFigureOut">
              <a:rPr lang="en-AU" smtClean="0"/>
              <a:t>27/01/2017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EC48-DC8D-4A27-922C-DBC191BEF7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0647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F74A-A3F2-48EF-95B7-C10FFCBC2045}" type="datetimeFigureOut">
              <a:rPr lang="en-AU" smtClean="0"/>
              <a:t>27/01/2017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EC48-DC8D-4A27-922C-DBC191BEF7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864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F74A-A3F2-48EF-95B7-C10FFCBC2045}" type="datetimeFigureOut">
              <a:rPr lang="en-AU" smtClean="0"/>
              <a:t>27/01/2017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EC48-DC8D-4A27-922C-DBC191BEF7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295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F74A-A3F2-48EF-95B7-C10FFCBC2045}" type="datetimeFigureOut">
              <a:rPr lang="en-AU" smtClean="0"/>
              <a:t>27/01/2017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EC48-DC8D-4A27-922C-DBC191BEF7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479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F74A-A3F2-48EF-95B7-C10FFCBC2045}" type="datetimeFigureOut">
              <a:rPr lang="en-AU" smtClean="0"/>
              <a:t>27/01/2017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EC48-DC8D-4A27-922C-DBC191BEF7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6370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F74A-A3F2-48EF-95B7-C10FFCBC2045}" type="datetimeFigureOut">
              <a:rPr lang="en-AU" smtClean="0"/>
              <a:t>27/01/2017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EC48-DC8D-4A27-922C-DBC191BEF7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089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DF74A-A3F2-48EF-95B7-C10FFCBC2045}" type="datetimeFigureOut">
              <a:rPr lang="en-AU" smtClean="0"/>
              <a:t>27/01/2017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6EC48-DC8D-4A27-922C-DBC191BEF7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8257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taxboard.ideascale.com/" TargetMode="External"/><Relationship Id="rId5" Type="http://schemas.openxmlformats.org/officeDocument/2006/relationships/hyperlink" Target="mailto:TaxBoard@treasury.gov.au" TargetMode="External"/><Relationship Id="rId4" Type="http://schemas.openxmlformats.org/officeDocument/2006/relationships/hyperlink" Target="http://www.taxboard.gov.au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895E-76E2-42F6-A806-3DF77F490EFD}" type="slidenum">
              <a:rPr lang="en-AU" smtClean="0">
                <a:solidFill>
                  <a:prstClr val="black"/>
                </a:solidFill>
              </a:rPr>
              <a:pPr/>
              <a:t>1</a:t>
            </a:fld>
            <a:endParaRPr lang="en-AU" dirty="0">
              <a:solidFill>
                <a:prstClr val="black"/>
              </a:solidFill>
            </a:endParaRPr>
          </a:p>
        </p:txBody>
      </p:sp>
      <p:pic>
        <p:nvPicPr>
          <p:cNvPr id="2052" name="Picture 4" descr="H:\2002\Presentations\Treasury\Board of Taxation\MAIN SLI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536104" y="404664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r>
              <a:rPr lang="en-AU" kern="0" dirty="0" smtClean="0">
                <a:solidFill>
                  <a:prstClr val="black"/>
                </a:solidFill>
              </a:rPr>
              <a:t>The Board of Taxation</a:t>
            </a:r>
            <a:endParaRPr lang="en-AU" kern="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5736" y="2060848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prstClr val="black"/>
                </a:solidFill>
              </a:rPr>
              <a:t>Ann-Maree Wolff</a:t>
            </a:r>
          </a:p>
          <a:p>
            <a:pPr algn="ctr"/>
            <a:r>
              <a:rPr lang="en-AU" sz="2400" dirty="0">
                <a:solidFill>
                  <a:prstClr val="black"/>
                </a:solidFill>
              </a:rPr>
              <a:t>Board member</a:t>
            </a:r>
          </a:p>
        </p:txBody>
      </p:sp>
    </p:spTree>
    <p:extLst>
      <p:ext uri="{BB962C8B-B14F-4D97-AF65-F5344CB8AC3E}">
        <p14:creationId xmlns:p14="http://schemas.microsoft.com/office/powerpoint/2010/main" val="355471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181" y="1700808"/>
            <a:ext cx="4000444" cy="29523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to contact us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50904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dirty="0"/>
              <a:t>Online: </a:t>
            </a:r>
          </a:p>
          <a:p>
            <a:pPr marL="0" indent="0">
              <a:buNone/>
            </a:pPr>
            <a:r>
              <a:rPr lang="en-AU" dirty="0">
                <a:solidFill>
                  <a:srgbClr val="002060"/>
                </a:solidFill>
                <a:hlinkClick r:id="rId4"/>
              </a:rPr>
              <a:t>www.taxboard.gov.au</a:t>
            </a:r>
            <a:endParaRPr lang="en-AU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Email:</a:t>
            </a:r>
          </a:p>
          <a:p>
            <a:pPr marL="0" indent="0">
              <a:buNone/>
            </a:pPr>
            <a:r>
              <a:rPr lang="en-AU" dirty="0" smtClean="0">
                <a:hlinkClick r:id="rId5"/>
              </a:rPr>
              <a:t>TaxBoard@treasury.gov.au</a:t>
            </a: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Twitter:</a:t>
            </a:r>
          </a:p>
          <a:p>
            <a:pPr marL="0" indent="0">
              <a:buNone/>
            </a:pPr>
            <a:r>
              <a:rPr lang="en-AU" dirty="0" smtClean="0"/>
              <a:t>@</a:t>
            </a:r>
            <a:r>
              <a:rPr lang="en-AU" dirty="0" err="1" smtClean="0"/>
              <a:t>taxboard_au</a:t>
            </a: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Sounding Board:</a:t>
            </a:r>
          </a:p>
          <a:p>
            <a:pPr marL="0" indent="0">
              <a:buNone/>
            </a:pPr>
            <a:r>
              <a:rPr lang="en-AU" dirty="0" smtClean="0">
                <a:hlinkClick r:id="rId6"/>
              </a:rPr>
              <a:t>https://taxboard.ideascale.com/</a:t>
            </a:r>
            <a:r>
              <a:rPr lang="en-AU" dirty="0" smtClean="0"/>
              <a:t> </a:t>
            </a:r>
          </a:p>
          <a:p>
            <a:pPr marL="0" indent="0">
              <a:buNone/>
            </a:pPr>
            <a:endParaRPr lang="en-AU" dirty="0"/>
          </a:p>
          <a:p>
            <a:pPr algn="ctr"/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895E-76E2-42F6-A806-3DF77F490EFD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09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348880"/>
            <a:ext cx="4655393" cy="295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</p:spPr>
        <p:txBody>
          <a:bodyPr>
            <a:normAutofit/>
          </a:bodyPr>
          <a:lstStyle/>
          <a:p>
            <a:r>
              <a:rPr lang="en-AU" sz="6000" b="1" dirty="0" smtClean="0"/>
              <a:t>Questions?</a:t>
            </a:r>
            <a:endParaRPr lang="en-AU" sz="6000" b="1" dirty="0"/>
          </a:p>
        </p:txBody>
      </p:sp>
    </p:spTree>
    <p:extLst>
      <p:ext uri="{BB962C8B-B14F-4D97-AF65-F5344CB8AC3E}">
        <p14:creationId xmlns:p14="http://schemas.microsoft.com/office/powerpoint/2010/main" val="409019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We are in caretaker mode</a:t>
            </a:r>
            <a:endParaRPr lang="en-AU" dirty="0"/>
          </a:p>
        </p:txBody>
      </p:sp>
      <p:grpSp>
        <p:nvGrpSpPr>
          <p:cNvPr id="4" name="Group 3"/>
          <p:cNvGrpSpPr/>
          <p:nvPr/>
        </p:nvGrpSpPr>
        <p:grpSpPr>
          <a:xfrm>
            <a:off x="35496" y="2780928"/>
            <a:ext cx="2736304" cy="3062243"/>
            <a:chOff x="35496" y="2780928"/>
            <a:chExt cx="2736304" cy="3062243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2780928"/>
              <a:ext cx="2059285" cy="2692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35496" y="5473839"/>
              <a:ext cx="27363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>
                  <a:solidFill>
                    <a:prstClr val="black"/>
                  </a:solidFill>
                </a:rPr>
                <a:t>The Hon. Bill Shorten MP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915816" y="2780928"/>
            <a:ext cx="3168352" cy="3105636"/>
            <a:chOff x="2915816" y="2780928"/>
            <a:chExt cx="3168352" cy="3105636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1880" y="2780928"/>
              <a:ext cx="2046735" cy="2728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2915816" y="5517232"/>
              <a:ext cx="3168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>
                  <a:solidFill>
                    <a:prstClr val="black"/>
                  </a:solidFill>
                </a:rPr>
                <a:t>The Hon. Malcolm Turnbull MP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444208" y="2802050"/>
            <a:ext cx="2664296" cy="3084514"/>
            <a:chOff x="6444208" y="2802050"/>
            <a:chExt cx="2664296" cy="3084514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2240" y="2802050"/>
              <a:ext cx="2016224" cy="2715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6444208" y="5517232"/>
              <a:ext cx="2664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>
                  <a:solidFill>
                    <a:prstClr val="black"/>
                  </a:solidFill>
                </a:rPr>
                <a:t>Senator Richard Di </a:t>
              </a:r>
              <a:r>
                <a:rPr lang="en-AU" dirty="0" err="1">
                  <a:solidFill>
                    <a:prstClr val="black"/>
                  </a:solidFill>
                </a:rPr>
                <a:t>Natale</a:t>
              </a:r>
              <a:r>
                <a:rPr lang="en-AU" dirty="0">
                  <a:solidFill>
                    <a:prstClr val="black"/>
                  </a:solidFill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2316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Overview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AU" dirty="0" smtClean="0">
                <a:ea typeface="Calibri"/>
                <a:cs typeface="Times New Roman"/>
              </a:rPr>
              <a:t>Board of Taxation 2016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AU" dirty="0" smtClean="0">
                <a:ea typeface="Calibri"/>
                <a:cs typeface="Times New Roman"/>
              </a:rPr>
              <a:t>2016-17 Budget</a:t>
            </a:r>
            <a:endParaRPr lang="en-AU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AU" dirty="0" smtClean="0">
                <a:ea typeface="Calibri"/>
                <a:cs typeface="Times New Roman"/>
              </a:rPr>
              <a:t>Tax Transparency Code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AU" dirty="0" smtClean="0">
                <a:ea typeface="Calibri"/>
                <a:cs typeface="Times New Roman"/>
              </a:rPr>
              <a:t>Sounding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895E-76E2-42F6-A806-3DF77F490EFD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1609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Board of Taxation 2016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95855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895E-76E2-42F6-A806-3DF77F490EFD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8754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/>
          <a:lstStyle/>
          <a:p>
            <a:r>
              <a:rPr lang="en-AU" dirty="0" smtClean="0"/>
              <a:t>The Board and the 2016-17 Budget</a:t>
            </a:r>
            <a:endParaRPr lang="en-A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91728146"/>
              </p:ext>
            </p:extLst>
          </p:nvPr>
        </p:nvGraphicFramePr>
        <p:xfrm>
          <a:off x="354360" y="836712"/>
          <a:ext cx="8106072" cy="6099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967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Voluntary tax transparency code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552" y="1600200"/>
            <a:ext cx="4032448" cy="4525963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2016 report</a:t>
            </a:r>
          </a:p>
          <a:p>
            <a:r>
              <a:rPr lang="en-AU" dirty="0" smtClean="0"/>
              <a:t>Annual turnover ≥ 100 million</a:t>
            </a:r>
          </a:p>
          <a:p>
            <a:r>
              <a:rPr lang="en-AU" dirty="0" smtClean="0"/>
              <a:t>Greater content by businesses with an annual turnover ≥ 500 million</a:t>
            </a:r>
          </a:p>
          <a:p>
            <a:r>
              <a:rPr lang="en-AU" dirty="0" smtClean="0"/>
              <a:t>Audience is the ‘person in the street’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895E-76E2-42F6-A806-3DF77F490EFD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276872"/>
            <a:ext cx="4003724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495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Part A – Improvements to disclosures of tax information in financial statements</a:t>
            </a:r>
            <a:endParaRPr lang="en-AU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3601289"/>
              </p:ext>
            </p:extLst>
          </p:nvPr>
        </p:nvGraphicFramePr>
        <p:xfrm>
          <a:off x="179512" y="1200016"/>
          <a:ext cx="8640959" cy="5181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6688"/>
                <a:gridCol w="4260631"/>
                <a:gridCol w="2903640"/>
              </a:tblGrid>
              <a:tr h="75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kern="1200" dirty="0">
                          <a:effectLst/>
                        </a:rPr>
                        <a:t>Who </a:t>
                      </a:r>
                      <a:endParaRPr lang="en-A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4" marR="53004" marT="77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kern="1200" dirty="0">
                          <a:effectLst/>
                        </a:rPr>
                        <a:t>Minimum standard of information</a:t>
                      </a:r>
                      <a:endParaRPr lang="en-A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4" marR="53004" marT="77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kern="1200" dirty="0">
                          <a:effectLst/>
                        </a:rPr>
                        <a:t>How should the content be disclosed?</a:t>
                      </a:r>
                      <a:endParaRPr lang="en-A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428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kern="1200" dirty="0">
                          <a:effectLst/>
                        </a:rPr>
                        <a:t>‘Large’ and ‘medium’ </a:t>
                      </a:r>
                      <a:r>
                        <a:rPr lang="en-AU" sz="2000" kern="1200" dirty="0" smtClean="0">
                          <a:effectLst/>
                        </a:rPr>
                        <a:t>businesses</a:t>
                      </a:r>
                      <a:endParaRPr lang="en-AU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kern="1200" dirty="0">
                          <a:effectLst/>
                        </a:rPr>
                        <a:t> </a:t>
                      </a:r>
                      <a:endParaRPr lang="en-A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4" marR="53004" marT="7795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-730250" algn="l"/>
                          <a:tab pos="330200" algn="l"/>
                        </a:tabLst>
                      </a:pPr>
                      <a:r>
                        <a:rPr lang="en-AU" sz="2000" kern="1200" dirty="0">
                          <a:effectLst/>
                        </a:rPr>
                        <a:t>Reconciliation of accounting profit to tax expense and to income tax paid or income tax payable </a:t>
                      </a:r>
                      <a:endParaRPr lang="en-AU" sz="2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-730250" algn="l"/>
                          <a:tab pos="330200" algn="l"/>
                        </a:tabLst>
                      </a:pPr>
                      <a:r>
                        <a:rPr lang="en-AU" sz="2000" kern="1200" dirty="0">
                          <a:effectLst/>
                        </a:rPr>
                        <a:t>Identification of material temporary and non-temporary differences</a:t>
                      </a:r>
                      <a:endParaRPr lang="en-AU" sz="2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-730250" algn="l"/>
                          <a:tab pos="330200" algn="l"/>
                        </a:tabLst>
                      </a:pPr>
                      <a:r>
                        <a:rPr lang="en-AU" sz="2000" kern="1200" dirty="0">
                          <a:effectLst/>
                        </a:rPr>
                        <a:t>Accounting effective company tax rates for Australian and global operations (pursuant to AASB guidance</a:t>
                      </a:r>
                      <a:r>
                        <a:rPr lang="en-AU" sz="2000" kern="1200" dirty="0" smtClean="0">
                          <a:effectLst/>
                        </a:rPr>
                        <a:t>)</a:t>
                      </a:r>
                      <a:endParaRPr lang="en-AU" sz="2000" dirty="0">
                        <a:effectLst/>
                      </a:endParaRPr>
                    </a:p>
                  </a:txBody>
                  <a:tcPr marL="53004" marR="53004" marT="7795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-730250" algn="l"/>
                          <a:tab pos="330200" algn="l"/>
                        </a:tabLst>
                      </a:pPr>
                      <a:r>
                        <a:rPr lang="en-AU" sz="2000" kern="1200" dirty="0">
                          <a:effectLst/>
                        </a:rPr>
                        <a:t>Australian general purpose financial statements; or</a:t>
                      </a:r>
                      <a:endParaRPr lang="en-AU" sz="2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-730250" algn="l"/>
                          <a:tab pos="330200" algn="l"/>
                        </a:tabLst>
                      </a:pPr>
                      <a:r>
                        <a:rPr lang="en-AU" sz="2000" kern="1200" dirty="0">
                          <a:effectLst/>
                        </a:rPr>
                        <a:t>‘Taxes paid’ report</a:t>
                      </a:r>
                      <a:endParaRPr lang="en-A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895E-76E2-42F6-A806-3DF77F490EFD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04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Part B – ‘Taxes paid’ report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694915"/>
              </p:ext>
            </p:extLst>
          </p:nvPr>
        </p:nvGraphicFramePr>
        <p:xfrm>
          <a:off x="107504" y="1844824"/>
          <a:ext cx="8784976" cy="36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5751"/>
                <a:gridCol w="4180318"/>
                <a:gridCol w="2848907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kern="1200" dirty="0">
                          <a:effectLst/>
                        </a:rPr>
                        <a:t>Who </a:t>
                      </a:r>
                      <a:endParaRPr lang="en-A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4" marR="53004" marT="77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kern="1200" dirty="0">
                          <a:effectLst/>
                        </a:rPr>
                        <a:t>Minimum standard of information</a:t>
                      </a:r>
                      <a:endParaRPr lang="en-A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4" marR="53004" marT="77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kern="1200" dirty="0">
                          <a:effectLst/>
                        </a:rPr>
                        <a:t>How should the content be disclosed?</a:t>
                      </a:r>
                      <a:endParaRPr lang="en-A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08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kern="1200" dirty="0">
                          <a:effectLst/>
                        </a:rPr>
                        <a:t>‘Large’ businesses</a:t>
                      </a:r>
                      <a:endParaRPr lang="en-AU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kern="1200" dirty="0">
                          <a:effectLst/>
                        </a:rPr>
                        <a:t> </a:t>
                      </a:r>
                      <a:endParaRPr lang="en-A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4" marR="53004" marT="7795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330200" algn="l"/>
                          <a:tab pos="457200" algn="l"/>
                        </a:tabLst>
                      </a:pPr>
                      <a:r>
                        <a:rPr lang="en-AU" sz="2000" kern="1200" dirty="0">
                          <a:effectLst/>
                        </a:rPr>
                        <a:t>Approach to tax strategy and governance</a:t>
                      </a:r>
                      <a:endParaRPr lang="en-AU" sz="2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330200" algn="l"/>
                          <a:tab pos="457200" algn="l"/>
                        </a:tabLst>
                      </a:pPr>
                      <a:r>
                        <a:rPr lang="en-AU" sz="2000" kern="1200" dirty="0">
                          <a:effectLst/>
                        </a:rPr>
                        <a:t>Tax contribution summary for corporate taxes paid</a:t>
                      </a:r>
                      <a:endParaRPr lang="en-AU" sz="2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330200" algn="l"/>
                          <a:tab pos="457200" algn="l"/>
                        </a:tabLst>
                      </a:pPr>
                      <a:r>
                        <a:rPr lang="en-AU" sz="2000" kern="1200" dirty="0">
                          <a:effectLst/>
                        </a:rPr>
                        <a:t>Information about international related party </a:t>
                      </a:r>
                      <a:r>
                        <a:rPr lang="en-AU" sz="2000" kern="1200" dirty="0" smtClean="0">
                          <a:effectLst/>
                        </a:rPr>
                        <a:t>dealings</a:t>
                      </a:r>
                      <a:endParaRPr lang="en-AU" sz="2000" dirty="0">
                        <a:effectLst/>
                      </a:endParaRPr>
                    </a:p>
                  </a:txBody>
                  <a:tcPr marL="53004" marR="53004" marT="7795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330200" algn="l"/>
                          <a:tab pos="457200" algn="l"/>
                        </a:tabLst>
                      </a:pPr>
                      <a:r>
                        <a:rPr lang="en-AU" sz="2000" kern="1200" dirty="0">
                          <a:effectLst/>
                        </a:rPr>
                        <a:t>‘Taxes paid’ report</a:t>
                      </a:r>
                      <a:endParaRPr lang="en-A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302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Sounding Board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/>
          <a:lstStyle/>
          <a:p>
            <a:pPr lvl="0"/>
            <a:r>
              <a:rPr lang="en-US" sz="2750" dirty="0"/>
              <a:t>Progressing regulatory reform agenda</a:t>
            </a:r>
            <a:endParaRPr lang="en-AU" sz="2750" dirty="0"/>
          </a:p>
          <a:p>
            <a:pPr lvl="0"/>
            <a:r>
              <a:rPr lang="en-AU" sz="2750" dirty="0" smtClean="0"/>
              <a:t>Raise</a:t>
            </a:r>
            <a:r>
              <a:rPr lang="en-AU" sz="2750" dirty="0"/>
              <a:t>, debate and prioritise business and community sector ideas on how to improve the </a:t>
            </a:r>
            <a:r>
              <a:rPr lang="en-AU" sz="2750" dirty="0" smtClean="0"/>
              <a:t>tax system</a:t>
            </a:r>
          </a:p>
          <a:p>
            <a:pPr lvl="0"/>
            <a:r>
              <a:rPr lang="en-AU" sz="2750" dirty="0" smtClean="0"/>
              <a:t>Replaced TIES</a:t>
            </a:r>
            <a:endParaRPr lang="en-AU" dirty="0"/>
          </a:p>
          <a:p>
            <a:pPr lvl="0"/>
            <a:r>
              <a:rPr lang="en-AU" sz="2750" dirty="0"/>
              <a:t>Launched April </a:t>
            </a:r>
            <a:r>
              <a:rPr lang="en-AU" sz="2750" dirty="0" smtClean="0"/>
              <a:t>2016 – taxboard.ideascale.com </a:t>
            </a:r>
            <a:endParaRPr lang="en-AU" dirty="0"/>
          </a:p>
          <a:p>
            <a:pPr lvl="0"/>
            <a:r>
              <a:rPr lang="en-AU" sz="2750" dirty="0" smtClean="0"/>
              <a:t>Board to actively promote the inclusion of these ideas in designated regulatory reform bills. </a:t>
            </a:r>
            <a:endParaRPr lang="en-AU" dirty="0"/>
          </a:p>
          <a:p>
            <a:pPr lvl="0"/>
            <a:endParaRPr lang="en-AU" dirty="0"/>
          </a:p>
        </p:txBody>
      </p:sp>
      <p:pic>
        <p:nvPicPr>
          <p:cNvPr id="1026" name="Picture 2" descr="C:\Users\pde\AppData\Local\Microsoft\Windows\Temporary Internet Files\Content.Outlook\ARF7ON5V\banner_option 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62466"/>
            <a:ext cx="9144000" cy="1534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18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Treasury Document</p:Name>
  <p:Description/>
  <p:Statement/>
  <p:PolicyItems>
    <p:PolicyItem featureId="Microsoft.Office.RecordsManagement.PolicyFeatures.PolicyAudit" staticId="0x01010036BB8DE7EC542E42A8B2E98CC20CB697|1757814118" UniqueId="069e7114-c113-40ac-b5d9-743a6101772e">
      <p:Name>Auditing</p:Name>
      <p:Description>Audits user actions on documents and list items to the Audit Log.</p:Description>
      <p:CustomData>
        <Audit>
          <Update/>
          <View/>
          <CheckInOut/>
          <MoveCopy/>
          <DeleteRestore/>
        </Audit>
      </p:CustomData>
    </p:PolicyItem>
  </p:PolicyItems>
</p:Policy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b508a4dc5e84436a0fe496b536466aa xmlns="9f7bc583-7cbe-45b9-a2bd-8bbb6543b37e">
      <Terms xmlns="http://schemas.microsoft.com/office/infopath/2007/PartnerControls">
        <TermInfo xmlns="http://schemas.microsoft.com/office/infopath/2007/PartnerControls">
          <TermName xmlns="http://schemas.microsoft.com/office/infopath/2007/PartnerControls">TSY RA-9203 - Destroy 6 years after action completed</TermName>
          <TermId xmlns="http://schemas.microsoft.com/office/infopath/2007/PartnerControls">0e235a37-da3a-4269-801d-73ef422d5a70</TermId>
        </TermInfo>
      </Terms>
    </lb508a4dc5e84436a0fe496b536466aa>
    <IconOverlay xmlns="http://schemas.microsoft.com/sharepoint/v4" xsi:nil="true"/>
    <TaxCatchAll xmlns="9f7bc583-7cbe-45b9-a2bd-8bbb6543b37e">
      <Value>64</Value>
    </TaxCatchAll>
    <_dlc_DocId xmlns="9f7bc583-7cbe-45b9-a2bd-8bbb6543b37e">2016RG-355-2538</_dlc_DocId>
    <_dlc_DocIdUrl xmlns="9f7bc583-7cbe-45b9-a2bd-8bbb6543b37e">
      <Url>http://tweb/sites/rg/bots/projects/_layouts/15/DocIdRedir.aspx?ID=2016RG-355-2538</Url>
      <Description>2016RG-355-2538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Policy Auditing</Name>
    <Synchronization>Synchronous</Synchronization>
    <Type>10001</Type>
    <SequenceNumber>1100</SequenceNumber>
    <Url/>
    <Assembly>Microsoft.Office.Policy, Version=15.0.0.0,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10002</Type>
    <SequenceNumber>1101</SequenceNumber>
    <Url/>
    <Assembly>Microsoft.Office.Policy, Version=15.0.0.0,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10004</Type>
    <SequenceNumber>1102</SequenceNumber>
    <Url/>
    <Assembly>Microsoft.Office.Policy, Version=15.0.0.0,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10006</Type>
    <SequenceNumber>1103</SequenceNumber>
    <Url/>
    <Assembly>Microsoft.Office.Policy, Version=15.0.0.0, Culture=neutral, PublicKeyToken=71e9bce111e9429c</Assembly>
    <Class>Microsoft.Office.RecordsManagement.Internal.AuditHandler</Class>
    <Data/>
    <Filter/>
  </Receiver>
  <Receiver>
    <Name/>
    <Synchronization>Asynchronous</Synchronization>
    <Type>10003</Type>
    <SequenceNumber>10000</SequenceNumber>
    <Url/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3</Type>
    <SequenceNumber>10000</SequenceNumber>
    <Url/>
    <Assembly>RecordPoint.Active.UI, Version=1.0.0.0, Culture=neutral, PublicKeyToken=d49476ae5b650bf3</Assembly>
    <Class>RecordPoint.Active.UI.Events.WorkflowItemEventReceiver</Class>
    <Data/>
    <Filter/>
  </Receiver>
  <Receiver>
    <Name/>
    <Synchronization>Asynchronous</Synchronization>
    <Type>10009</Type>
    <SequenceNumber>10000</SequenceNumber>
    <Url/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9</Type>
    <SequenceNumber>10000</SequenceNumber>
    <Url/>
    <Assembly>RecordPoint.Active.UI, Version=1.0.0.0, Culture=neutral, PublicKeyToken=d49476ae5b650bf3</Assembly>
    <Class>RecordPoint.Active.UI.Events.WorkflowItemEventReceiver</Class>
    <Data/>
    <Filter/>
  </Receiver>
  <Receiver>
    <Name/>
    <Synchronization>Asynchronous</Synchronization>
    <Type>10103</Type>
    <SequenceNumber>10000</SequenceNumber>
    <Url/>
    <Assembly>RecordPoint.Active.UI, Version=1.0.0.0, Culture=neutral, PublicKeyToken=d49476ae5b650bf3</Assembly>
    <Class>RecordPoint.Active.UI.Events.WorkflowListEventReceiver</Class>
    <Data/>
    <Filter/>
  </Receiver>
  <Receiver>
    <Name/>
    <Synchronization>Synchronous</Synchronization>
    <Type>102</Type>
    <SequenceNumber>10000</SequenceNumber>
    <Url/>
    <Assembly>RecordPoint.Active.UI, Version=1.0.0.0, Culture=neutral, PublicKeyToken=d49476ae5b650bf3</Assembly>
    <Class>RecordPoint.Active.UI.Events.WorkflowListEventReceiver</Class>
    <Data/>
    <Filter/>
  </Receiver>
  <Receiver>
    <Name/>
    <Synchronization>Asynchronous</Synchronization>
    <Type>10105</Type>
    <SequenceNumber>10000</SequenceNumber>
    <Url/>
    <Assembly>RecordPoint.Active.UI, Version=1.0.0.0, Culture=neutral, PublicKeyToken=d49476ae5b650bf3</Assembly>
    <Class>RecordPoint.Active.UI.Events.WorkflowListEventReceiver</Class>
    <Data/>
    <Filter/>
  </Receiver>
  <Receiver>
    <Name/>
    <Synchronization>Synchronous</Synchronization>
    <Type>105</Type>
    <SequenceNumber>10000</SequenceNumber>
    <Url/>
    <Assembly>RecordPoint.Active.UI, Version=1.0.0.0, Culture=neutral, PublicKeyToken=d49476ae5b650bf3</Assembly>
    <Class>RecordPoint.Active.UI.Events.WorkflowListEventReceiver</Class>
    <Data/>
    <Filter/>
  </Receiver>
  <Receiver>
    <Name/>
    <Synchronization>Asynchronous</Synchronization>
    <Type>10002</Type>
    <SequenceNumber>10000</SequenceNumber>
    <Url/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2</Type>
    <SequenceNumber>10000</SequenceNumber>
    <Url/>
    <Assembly>RecordPoint.Active.UI, Version=1.0.0.0, Culture=neutral, PublicKeyToken=d49476ae5b650bf3</Assembly>
    <Class>RecordPoint.Active.UI.Events.WorkflowItemEventReceiver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Treasury Document" ma:contentTypeID="0x01010036BB8DE7EC542E42A8B2E98CC20CB697007F2E04CA2AAA104DB2D93AC73B6CBA42" ma:contentTypeVersion="232" ma:contentTypeDescription="" ma:contentTypeScope="" ma:versionID="661a5db234f64df1cac49ff705fc92d1">
  <xsd:schema xmlns:xsd="http://www.w3.org/2001/XMLSchema" xmlns:xs="http://www.w3.org/2001/XMLSchema" xmlns:p="http://schemas.microsoft.com/office/2006/metadata/properties" xmlns:ns1="http://schemas.microsoft.com/sharepoint/v3" xmlns:ns2="9f7bc583-7cbe-45b9-a2bd-8bbb6543b37e" xmlns:ns4="http://schemas.microsoft.com/sharepoint/v4" targetNamespace="http://schemas.microsoft.com/office/2006/metadata/properties" ma:root="true" ma:fieldsID="38431cb0f8e40174b0b05233ed2e9f6e" ns1:_="" ns2:_="" ns4:_="">
    <xsd:import namespace="http://schemas.microsoft.com/sharepoint/v3"/>
    <xsd:import namespace="9f7bc583-7cbe-45b9-a2bd-8bbb6543b37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lb508a4dc5e84436a0fe496b536466aa" minOccurs="0"/>
                <xsd:element ref="ns2:TaxCatchAll" minOccurs="0"/>
                <xsd:element ref="ns2:TaxCatchAllLabel" minOccurs="0"/>
                <xsd:element ref="ns1:_dlc_Exempt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5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7bc583-7cbe-45b9-a2bd-8bbb6543b37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lb508a4dc5e84436a0fe496b536466aa" ma:index="11" nillable="true" ma:taxonomy="true" ma:internalName="lb508a4dc5e84436a0fe496b536466aa" ma:taxonomyFieldName="TSYRecordClass" ma:displayName="Record Class" ma:readOnly="false" ma:default="18;#GRA26-21135 - Retain as national archives|f1e1d764-3604-4ca6-bc54-6b106e291d6f" ma:fieldId="{5b508a4d-c5e8-4436-a0fe-496b536466aa}" ma:sspId="77b7a547-5880-464f-83f8-cefe583c3af4" ma:termSetId="8c8a1de6-dea5-4e66-bd5a-b7b3daae0f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a5426e91-c895-42ba-91bf-fe5e23c4f0ec}" ma:internalName="TaxCatchAll" ma:showField="CatchAllData" ma:web="9f7bc583-7cbe-45b9-a2bd-8bbb6543b3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a5426e91-c895-42ba-91bf-fe5e23c4f0ec}" ma:internalName="TaxCatchAllLabel" ma:readOnly="true" ma:showField="CatchAllDataLabel" ma:web="9f7bc583-7cbe-45b9-a2bd-8bbb6543b3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7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DE1AC9-CE14-45A8-AC52-D86221A9D403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41F52DCC-C977-4785-8609-72423FB93E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64ACF0-AC31-4CCD-8F2F-9337D6A6B44A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sharepoint/v4"/>
    <ds:schemaRef ds:uri="9f7bc583-7cbe-45b9-a2bd-8bbb6543b37e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D5EF7E2E-5E0B-4D21-868A-0400B50ABBE0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73F0A62B-A4A3-4A65-975A-BB229B7147B7}"/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415</Words>
  <Application>Microsoft Office PowerPoint</Application>
  <PresentationFormat>On-screen Show (4:3)</PresentationFormat>
  <Paragraphs>109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We are in caretaker mode</vt:lpstr>
      <vt:lpstr>Overview</vt:lpstr>
      <vt:lpstr>Board of Taxation 2016</vt:lpstr>
      <vt:lpstr>The Board and the 2016-17 Budget</vt:lpstr>
      <vt:lpstr>Voluntary tax transparency code</vt:lpstr>
      <vt:lpstr>Part A – Improvements to disclosures of tax information in financial statements</vt:lpstr>
      <vt:lpstr>Part B – ‘Taxes paid’ report</vt:lpstr>
      <vt:lpstr>Sounding Board</vt:lpstr>
      <vt:lpstr>How to contact us</vt:lpstr>
      <vt:lpstr>Questions?</vt:lpstr>
    </vt:vector>
  </TitlesOfParts>
  <Company>Australian Government - The Treasury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Green, Isabel</dc:creator>
  <cp:lastModifiedBy>Atkinson, Paul</cp:lastModifiedBy>
  <cp:revision>8</cp:revision>
  <dcterms:created xsi:type="dcterms:W3CDTF">2016-05-29T22:39:43Z</dcterms:created>
  <dcterms:modified xsi:type="dcterms:W3CDTF">2017-01-27T00:14:29Z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0x01010036BB8DE7EC542E42A8B2E98CC20CB697007F2E04CA2AAA104DB2D93AC73B6CBA42</vt:lpwstr>
  </property>
  <property fmtid="{D5CDD505-2E9C-101B-9397-08002B2CF9AE}" pid="3" name="RecordPoint_ActiveItemUniqueId">
    <vt:lpwstr>{5821c812-88aa-4948-8cd0-d59cf7faf2bb}</vt:lpwstr>
  </property>
  <property fmtid="{D5CDD505-2E9C-101B-9397-08002B2CF9AE}" pid="4" name="RecordPoint_SubmissionCompleted">
    <vt:lpwstr>2016-09-02T17:31:05.6080388+10:00</vt:lpwstr>
  </property>
  <property fmtid="{D5CDD505-2E9C-101B-9397-08002B2CF9AE}" pid="5" name="TSYRecordClass">
    <vt:lpwstr>64;#TSY RA-9203 - Destroy 6 years after action completed|0e235a37-da3a-4269-801d-73ef422d5a70</vt:lpwstr>
  </property>
  <property fmtid="{D5CDD505-2E9C-101B-9397-08002B2CF9AE}" pid="6" name="RecordPoint_WorkflowType">
    <vt:lpwstr>ActiveSubmitStub</vt:lpwstr>
  </property>
  <property fmtid="{D5CDD505-2E9C-101B-9397-08002B2CF9AE}" pid="7" name="_dlc_DocIdItemGuid">
    <vt:lpwstr>b8e9a3e9-0c8b-4502-9d9c-a72ccb89b5c6</vt:lpwstr>
  </property>
  <property fmtid="{D5CDD505-2E9C-101B-9397-08002B2CF9AE}" pid="8" name="RecordPoint_ActiveItemListId">
    <vt:lpwstr>{a7491f13-9f9a-4c60-b614-44fbdc7620af}</vt:lpwstr>
  </property>
  <property fmtid="{D5CDD505-2E9C-101B-9397-08002B2CF9AE}" pid="9" name="RecordPoint_ActiveItemWebId">
    <vt:lpwstr>{457ff61d-75fe-4adf-84ee-bc8db51a93d4}</vt:lpwstr>
  </property>
  <property fmtid="{D5CDD505-2E9C-101B-9397-08002B2CF9AE}" pid="10" name="RecordPoint_ActiveItemSiteId">
    <vt:lpwstr>{5b52b9a5-e5b2-4521-8814-a1e24ca2869d}</vt:lpwstr>
  </property>
  <property fmtid="{D5CDD505-2E9C-101B-9397-08002B2CF9AE}" pid="11" name="RecordPoint_RecordNumberSubmitted">
    <vt:lpwstr>R0001007779</vt:lpwstr>
  </property>
  <property fmtid="{D5CDD505-2E9C-101B-9397-08002B2CF9AE}" pid="12" name="RecordPoint_SubmissionDate">
    <vt:lpwstr/>
  </property>
  <property fmtid="{D5CDD505-2E9C-101B-9397-08002B2CF9AE}" pid="13" name="RecordPoint_ActiveItemMoved">
    <vt:lpwstr>01791A8A1ACEEC77A9E85A82734DC950</vt:lpwstr>
  </property>
  <property fmtid="{D5CDD505-2E9C-101B-9397-08002B2CF9AE}" pid="14" name="RecordPoint_RecordFormat">
    <vt:lpwstr/>
  </property>
</Properties>
</file>